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5" r:id="rId19"/>
    <p:sldId id="274" r:id="rId20"/>
    <p:sldId id="280" r:id="rId21"/>
    <p:sldId id="277" r:id="rId22"/>
    <p:sldId id="276" r:id="rId23"/>
    <p:sldId id="278" r:id="rId24"/>
    <p:sldId id="279" r:id="rId25"/>
    <p:sldId id="27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312"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F8D12896-922A-4F2B-BAD9-3A3B370AAAB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1C7261D-47F9-4D2A-8ED4-5693D1378ED6}">
      <dgm:prSet/>
      <dgm:spPr/>
      <dgm:t>
        <a:bodyPr/>
        <a:lstStyle/>
        <a:p>
          <a:pPr>
            <a:lnSpc>
              <a:spcPct val="100000"/>
            </a:lnSpc>
          </a:pPr>
          <a:r>
            <a:rPr lang="en-US"/>
            <a:t>Which officer is assigned to the complaint filed?</a:t>
          </a:r>
        </a:p>
      </dgm:t>
    </dgm:pt>
    <dgm:pt modelId="{A4C0FD48-1B27-4542-B263-56C32C0EB481}" type="parTrans" cxnId="{F74D7EE6-2CCC-4CC9-BA61-0D2E6140BCBF}">
      <dgm:prSet/>
      <dgm:spPr/>
      <dgm:t>
        <a:bodyPr/>
        <a:lstStyle/>
        <a:p>
          <a:endParaRPr lang="en-US"/>
        </a:p>
      </dgm:t>
    </dgm:pt>
    <dgm:pt modelId="{C239D8DB-0636-4121-8BA7-7A8B3C6C631D}" type="sibTrans" cxnId="{F74D7EE6-2CCC-4CC9-BA61-0D2E6140BCBF}">
      <dgm:prSet/>
      <dgm:spPr/>
      <dgm:t>
        <a:bodyPr/>
        <a:lstStyle/>
        <a:p>
          <a:endParaRPr lang="en-US"/>
        </a:p>
      </dgm:t>
    </dgm:pt>
    <dgm:pt modelId="{B3C90965-8FF0-4E76-884A-A508745FF89F}">
      <dgm:prSet/>
      <dgm:spPr/>
      <dgm:t>
        <a:bodyPr/>
        <a:lstStyle/>
        <a:p>
          <a:pPr>
            <a:lnSpc>
              <a:spcPct val="100000"/>
            </a:lnSpc>
          </a:pPr>
          <a:r>
            <a:rPr lang="en-US" dirty="0"/>
            <a:t>Whether the search operation is carried out or not?</a:t>
          </a:r>
        </a:p>
      </dgm:t>
    </dgm:pt>
    <dgm:pt modelId="{147AEAD7-EC85-4B18-9AE0-8A666893C6AC}" type="parTrans" cxnId="{D347B8E1-468F-463E-91E4-E491A5F3DB27}">
      <dgm:prSet/>
      <dgm:spPr/>
      <dgm:t>
        <a:bodyPr/>
        <a:lstStyle/>
        <a:p>
          <a:endParaRPr lang="en-US"/>
        </a:p>
      </dgm:t>
    </dgm:pt>
    <dgm:pt modelId="{BAC00B2B-AF1A-47A7-BB1C-2B5FA9C484B8}" type="sibTrans" cxnId="{D347B8E1-468F-463E-91E4-E491A5F3DB27}">
      <dgm:prSet/>
      <dgm:spPr/>
      <dgm:t>
        <a:bodyPr/>
        <a:lstStyle/>
        <a:p>
          <a:endParaRPr lang="en-US"/>
        </a:p>
      </dgm:t>
    </dgm:pt>
    <dgm:pt modelId="{01735C0B-E0E2-4227-92B0-56DB441A137F}">
      <dgm:prSet/>
      <dgm:spPr/>
      <dgm:t>
        <a:bodyPr/>
        <a:lstStyle/>
        <a:p>
          <a:pPr>
            <a:lnSpc>
              <a:spcPct val="100000"/>
            </a:lnSpc>
          </a:pPr>
          <a:r>
            <a:rPr lang="en-US" dirty="0"/>
            <a:t>Which department has the largest pending missing complaint?</a:t>
          </a:r>
        </a:p>
      </dgm:t>
    </dgm:pt>
    <dgm:pt modelId="{780F103B-9494-4151-B2BC-7A54B4D44AD3}" type="parTrans" cxnId="{62BA860F-1170-405F-A50C-C1292769230E}">
      <dgm:prSet/>
      <dgm:spPr/>
      <dgm:t>
        <a:bodyPr/>
        <a:lstStyle/>
        <a:p>
          <a:endParaRPr lang="en-US"/>
        </a:p>
      </dgm:t>
    </dgm:pt>
    <dgm:pt modelId="{E75C3805-F158-4A52-9271-3D1D8F6A0BEC}" type="sibTrans" cxnId="{62BA860F-1170-405F-A50C-C1292769230E}">
      <dgm:prSet/>
      <dgm:spPr/>
      <dgm:t>
        <a:bodyPr/>
        <a:lstStyle/>
        <a:p>
          <a:endParaRPr lang="en-US"/>
        </a:p>
      </dgm:t>
    </dgm:pt>
    <dgm:pt modelId="{CE5572F8-D073-4FF4-9CC9-BA70490B17C7}">
      <dgm:prSet/>
      <dgm:spPr/>
      <dgm:t>
        <a:bodyPr/>
        <a:lstStyle/>
        <a:p>
          <a:pPr>
            <a:lnSpc>
              <a:spcPct val="100000"/>
            </a:lnSpc>
          </a:pPr>
          <a:r>
            <a:rPr lang="en-US"/>
            <a:t>How many missing people are reported, by city and state?</a:t>
          </a:r>
        </a:p>
      </dgm:t>
    </dgm:pt>
    <dgm:pt modelId="{DA315DC3-B4D1-4350-8420-A518A8C53749}" type="parTrans" cxnId="{44DE0A94-3B2D-462C-81B0-46A149C8928E}">
      <dgm:prSet/>
      <dgm:spPr/>
      <dgm:t>
        <a:bodyPr/>
        <a:lstStyle/>
        <a:p>
          <a:endParaRPr lang="en-US"/>
        </a:p>
      </dgm:t>
    </dgm:pt>
    <dgm:pt modelId="{3263F3A5-2EE9-4A52-AA48-CE381AAFDE8E}" type="sibTrans" cxnId="{44DE0A94-3B2D-462C-81B0-46A149C8928E}">
      <dgm:prSet/>
      <dgm:spPr/>
      <dgm:t>
        <a:bodyPr/>
        <a:lstStyle/>
        <a:p>
          <a:endParaRPr lang="en-US"/>
        </a:p>
      </dgm:t>
    </dgm:pt>
    <dgm:pt modelId="{AF0C0772-2B7A-4B5F-BB31-51CDB4D313FD}">
      <dgm:prSet/>
      <dgm:spPr/>
      <dgm:t>
        <a:bodyPr/>
        <a:lstStyle/>
        <a:p>
          <a:pPr>
            <a:lnSpc>
              <a:spcPct val="100000"/>
            </a:lnSpc>
          </a:pPr>
          <a:r>
            <a:rPr lang="en-US"/>
            <a:t>Which police department has the highest case solving rate?</a:t>
          </a:r>
        </a:p>
      </dgm:t>
    </dgm:pt>
    <dgm:pt modelId="{76B6CF89-7472-41BE-9CD0-6D4F70CEED15}" type="parTrans" cxnId="{8259AC44-D2C3-4DAD-919F-824E228EDB58}">
      <dgm:prSet/>
      <dgm:spPr/>
      <dgm:t>
        <a:bodyPr/>
        <a:lstStyle/>
        <a:p>
          <a:endParaRPr lang="en-US"/>
        </a:p>
      </dgm:t>
    </dgm:pt>
    <dgm:pt modelId="{3A2B5589-03D7-41E5-AA04-AFACE748F390}" type="sibTrans" cxnId="{8259AC44-D2C3-4DAD-919F-824E228EDB58}">
      <dgm:prSet/>
      <dgm:spPr/>
      <dgm:t>
        <a:bodyPr/>
        <a:lstStyle/>
        <a:p>
          <a:endParaRPr lang="en-US"/>
        </a:p>
      </dgm:t>
    </dgm:pt>
    <dgm:pt modelId="{0E33E66C-95D3-4DA4-AB50-49B0E287E6CD}" type="pres">
      <dgm:prSet presAssocID="{F8D12896-922A-4F2B-BAD9-3A3B370AAAB1}" presName="root" presStyleCnt="0">
        <dgm:presLayoutVars>
          <dgm:dir/>
          <dgm:resizeHandles val="exact"/>
        </dgm:presLayoutVars>
      </dgm:prSet>
      <dgm:spPr/>
    </dgm:pt>
    <dgm:pt modelId="{AF3F0DEE-A331-4D44-A222-CBF74EFAFC7C}" type="pres">
      <dgm:prSet presAssocID="{51C7261D-47F9-4D2A-8ED4-5693D1378ED6}" presName="compNode" presStyleCnt="0"/>
      <dgm:spPr/>
    </dgm:pt>
    <dgm:pt modelId="{EE06BE5B-0BBC-44F1-B5A8-9273C2740BC9}" type="pres">
      <dgm:prSet presAssocID="{51C7261D-47F9-4D2A-8ED4-5693D1378ED6}" presName="bgRect" presStyleLbl="bgShp" presStyleIdx="0" presStyleCnt="5"/>
      <dgm:spPr/>
    </dgm:pt>
    <dgm:pt modelId="{A8FC9E1B-26C4-4842-B40B-34C12E06D100}" type="pres">
      <dgm:prSet presAssocID="{51C7261D-47F9-4D2A-8ED4-5693D1378ED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ffice Worker"/>
        </a:ext>
      </dgm:extLst>
    </dgm:pt>
    <dgm:pt modelId="{85FE3B5B-0CAD-4BA6-A3C0-D8E478191A23}" type="pres">
      <dgm:prSet presAssocID="{51C7261D-47F9-4D2A-8ED4-5693D1378ED6}" presName="spaceRect" presStyleCnt="0"/>
      <dgm:spPr/>
    </dgm:pt>
    <dgm:pt modelId="{65EEB4A2-F815-48F1-A7B2-CDC0545FA4D2}" type="pres">
      <dgm:prSet presAssocID="{51C7261D-47F9-4D2A-8ED4-5693D1378ED6}" presName="parTx" presStyleLbl="revTx" presStyleIdx="0" presStyleCnt="5">
        <dgm:presLayoutVars>
          <dgm:chMax val="0"/>
          <dgm:chPref val="0"/>
        </dgm:presLayoutVars>
      </dgm:prSet>
      <dgm:spPr/>
    </dgm:pt>
    <dgm:pt modelId="{C542D7E2-78CE-4C21-AAFF-8E8F68E1E42F}" type="pres">
      <dgm:prSet presAssocID="{C239D8DB-0636-4121-8BA7-7A8B3C6C631D}" presName="sibTrans" presStyleCnt="0"/>
      <dgm:spPr/>
    </dgm:pt>
    <dgm:pt modelId="{A1C5E424-594A-48BE-BBAA-44AB3307020A}" type="pres">
      <dgm:prSet presAssocID="{B3C90965-8FF0-4E76-884A-A508745FF89F}" presName="compNode" presStyleCnt="0"/>
      <dgm:spPr/>
    </dgm:pt>
    <dgm:pt modelId="{AC9EB1E6-F8F5-4981-9642-40AC1A044BD5}" type="pres">
      <dgm:prSet presAssocID="{B3C90965-8FF0-4E76-884A-A508745FF89F}" presName="bgRect" presStyleLbl="bgShp" presStyleIdx="1" presStyleCnt="5"/>
      <dgm:spPr/>
    </dgm:pt>
    <dgm:pt modelId="{26BDBEC6-BC64-4945-B281-895B3521A355}" type="pres">
      <dgm:prSet presAssocID="{B3C90965-8FF0-4E76-884A-A508745FF89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EC15D251-54AC-4C81-99F1-FBC2076F995F}" type="pres">
      <dgm:prSet presAssocID="{B3C90965-8FF0-4E76-884A-A508745FF89F}" presName="spaceRect" presStyleCnt="0"/>
      <dgm:spPr/>
    </dgm:pt>
    <dgm:pt modelId="{229993FD-E597-41EB-BCD8-E2D6154B9B6A}" type="pres">
      <dgm:prSet presAssocID="{B3C90965-8FF0-4E76-884A-A508745FF89F}" presName="parTx" presStyleLbl="revTx" presStyleIdx="1" presStyleCnt="5">
        <dgm:presLayoutVars>
          <dgm:chMax val="0"/>
          <dgm:chPref val="0"/>
        </dgm:presLayoutVars>
      </dgm:prSet>
      <dgm:spPr/>
    </dgm:pt>
    <dgm:pt modelId="{F2269C95-41BE-45EB-8325-CEAE4106C34C}" type="pres">
      <dgm:prSet presAssocID="{BAC00B2B-AF1A-47A7-BB1C-2B5FA9C484B8}" presName="sibTrans" presStyleCnt="0"/>
      <dgm:spPr/>
    </dgm:pt>
    <dgm:pt modelId="{839800E1-0B33-47FB-A3F7-724844178E85}" type="pres">
      <dgm:prSet presAssocID="{01735C0B-E0E2-4227-92B0-56DB441A137F}" presName="compNode" presStyleCnt="0"/>
      <dgm:spPr/>
    </dgm:pt>
    <dgm:pt modelId="{6582043A-004E-422C-8DE1-6A4230507571}" type="pres">
      <dgm:prSet presAssocID="{01735C0B-E0E2-4227-92B0-56DB441A137F}" presName="bgRect" presStyleLbl="bgShp" presStyleIdx="2" presStyleCnt="5"/>
      <dgm:spPr/>
    </dgm:pt>
    <dgm:pt modelId="{BC9B0F7A-E0A3-4A67-9A67-D0FFA92ACBCB}" type="pres">
      <dgm:prSet presAssocID="{01735C0B-E0E2-4227-92B0-56DB441A137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orbidden"/>
        </a:ext>
      </dgm:extLst>
    </dgm:pt>
    <dgm:pt modelId="{E717D4B4-9E0A-4731-9FC4-9B85379F64F3}" type="pres">
      <dgm:prSet presAssocID="{01735C0B-E0E2-4227-92B0-56DB441A137F}" presName="spaceRect" presStyleCnt="0"/>
      <dgm:spPr/>
    </dgm:pt>
    <dgm:pt modelId="{FCAB8A20-1133-4EC9-A7DB-ED9FBC561421}" type="pres">
      <dgm:prSet presAssocID="{01735C0B-E0E2-4227-92B0-56DB441A137F}" presName="parTx" presStyleLbl="revTx" presStyleIdx="2" presStyleCnt="5">
        <dgm:presLayoutVars>
          <dgm:chMax val="0"/>
          <dgm:chPref val="0"/>
        </dgm:presLayoutVars>
      </dgm:prSet>
      <dgm:spPr/>
    </dgm:pt>
    <dgm:pt modelId="{F3B06DE8-7357-4945-A928-831CB84F39D6}" type="pres">
      <dgm:prSet presAssocID="{E75C3805-F158-4A52-9271-3D1D8F6A0BEC}" presName="sibTrans" presStyleCnt="0"/>
      <dgm:spPr/>
    </dgm:pt>
    <dgm:pt modelId="{A0164160-FD59-42BD-9F9C-365448F80E6C}" type="pres">
      <dgm:prSet presAssocID="{CE5572F8-D073-4FF4-9CC9-BA70490B17C7}" presName="compNode" presStyleCnt="0"/>
      <dgm:spPr/>
    </dgm:pt>
    <dgm:pt modelId="{E049529D-F387-4B0E-9A5E-F8CEDC94D27F}" type="pres">
      <dgm:prSet presAssocID="{CE5572F8-D073-4FF4-9CC9-BA70490B17C7}" presName="bgRect" presStyleLbl="bgShp" presStyleIdx="3" presStyleCnt="5"/>
      <dgm:spPr/>
    </dgm:pt>
    <dgm:pt modelId="{3CE38D18-4D2B-4F07-99C1-A56ED14FEB5E}" type="pres">
      <dgm:prSet presAssocID="{CE5572F8-D073-4FF4-9CC9-BA70490B17C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ity"/>
        </a:ext>
      </dgm:extLst>
    </dgm:pt>
    <dgm:pt modelId="{DD08BAF4-F52D-45E1-BC5B-D74AA70F4C5C}" type="pres">
      <dgm:prSet presAssocID="{CE5572F8-D073-4FF4-9CC9-BA70490B17C7}" presName="spaceRect" presStyleCnt="0"/>
      <dgm:spPr/>
    </dgm:pt>
    <dgm:pt modelId="{22C5E7A2-91A5-495C-B29A-8DF6A2037E40}" type="pres">
      <dgm:prSet presAssocID="{CE5572F8-D073-4FF4-9CC9-BA70490B17C7}" presName="parTx" presStyleLbl="revTx" presStyleIdx="3" presStyleCnt="5">
        <dgm:presLayoutVars>
          <dgm:chMax val="0"/>
          <dgm:chPref val="0"/>
        </dgm:presLayoutVars>
      </dgm:prSet>
      <dgm:spPr/>
    </dgm:pt>
    <dgm:pt modelId="{3AB7038C-0357-498A-9D03-DC7DE6625732}" type="pres">
      <dgm:prSet presAssocID="{3263F3A5-2EE9-4A52-AA48-CE381AAFDE8E}" presName="sibTrans" presStyleCnt="0"/>
      <dgm:spPr/>
    </dgm:pt>
    <dgm:pt modelId="{69EA99B9-054B-4994-AA02-48FCCD738AD5}" type="pres">
      <dgm:prSet presAssocID="{AF0C0772-2B7A-4B5F-BB31-51CDB4D313FD}" presName="compNode" presStyleCnt="0"/>
      <dgm:spPr/>
    </dgm:pt>
    <dgm:pt modelId="{ACB0729A-6AEC-4E0F-B250-A0817128ABB7}" type="pres">
      <dgm:prSet presAssocID="{AF0C0772-2B7A-4B5F-BB31-51CDB4D313FD}" presName="bgRect" presStyleLbl="bgShp" presStyleIdx="4" presStyleCnt="5"/>
      <dgm:spPr/>
    </dgm:pt>
    <dgm:pt modelId="{1CAD4ACF-BABE-435C-B0E7-F8276C908487}" type="pres">
      <dgm:prSet presAssocID="{AF0C0772-2B7A-4B5F-BB31-51CDB4D313F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olice"/>
        </a:ext>
      </dgm:extLst>
    </dgm:pt>
    <dgm:pt modelId="{0D34AE33-E1E9-41D0-8FFE-470D1106D0BD}" type="pres">
      <dgm:prSet presAssocID="{AF0C0772-2B7A-4B5F-BB31-51CDB4D313FD}" presName="spaceRect" presStyleCnt="0"/>
      <dgm:spPr/>
    </dgm:pt>
    <dgm:pt modelId="{B925EB55-D923-472A-8F12-5A9CF1A908FD}" type="pres">
      <dgm:prSet presAssocID="{AF0C0772-2B7A-4B5F-BB31-51CDB4D313FD}" presName="parTx" presStyleLbl="revTx" presStyleIdx="4" presStyleCnt="5">
        <dgm:presLayoutVars>
          <dgm:chMax val="0"/>
          <dgm:chPref val="0"/>
        </dgm:presLayoutVars>
      </dgm:prSet>
      <dgm:spPr/>
    </dgm:pt>
  </dgm:ptLst>
  <dgm:cxnLst>
    <dgm:cxn modelId="{A015D700-7D8B-4993-863F-D1E66CA0A161}" type="presOf" srcId="{CE5572F8-D073-4FF4-9CC9-BA70490B17C7}" destId="{22C5E7A2-91A5-495C-B29A-8DF6A2037E40}" srcOrd="0" destOrd="0" presId="urn:microsoft.com/office/officeart/2018/2/layout/IconVerticalSolidList"/>
    <dgm:cxn modelId="{62BA860F-1170-405F-A50C-C1292769230E}" srcId="{F8D12896-922A-4F2B-BAD9-3A3B370AAAB1}" destId="{01735C0B-E0E2-4227-92B0-56DB441A137F}" srcOrd="2" destOrd="0" parTransId="{780F103B-9494-4151-B2BC-7A54B4D44AD3}" sibTransId="{E75C3805-F158-4A52-9271-3D1D8F6A0BEC}"/>
    <dgm:cxn modelId="{2C216525-2D67-4680-95C6-6D7358D5A0FC}" type="presOf" srcId="{B3C90965-8FF0-4E76-884A-A508745FF89F}" destId="{229993FD-E597-41EB-BCD8-E2D6154B9B6A}" srcOrd="0" destOrd="0" presId="urn:microsoft.com/office/officeart/2018/2/layout/IconVerticalSolidList"/>
    <dgm:cxn modelId="{8259AC44-D2C3-4DAD-919F-824E228EDB58}" srcId="{F8D12896-922A-4F2B-BAD9-3A3B370AAAB1}" destId="{AF0C0772-2B7A-4B5F-BB31-51CDB4D313FD}" srcOrd="4" destOrd="0" parTransId="{76B6CF89-7472-41BE-9CD0-6D4F70CEED15}" sibTransId="{3A2B5589-03D7-41E5-AA04-AFACE748F390}"/>
    <dgm:cxn modelId="{C49E6368-3DDD-4AFA-8DD2-6C36BBC8ABE5}" type="presOf" srcId="{51C7261D-47F9-4D2A-8ED4-5693D1378ED6}" destId="{65EEB4A2-F815-48F1-A7B2-CDC0545FA4D2}" srcOrd="0" destOrd="0" presId="urn:microsoft.com/office/officeart/2018/2/layout/IconVerticalSolidList"/>
    <dgm:cxn modelId="{AB2A0F73-2E5E-442F-BE8C-84D7A44BC8A2}" type="presOf" srcId="{01735C0B-E0E2-4227-92B0-56DB441A137F}" destId="{FCAB8A20-1133-4EC9-A7DB-ED9FBC561421}" srcOrd="0" destOrd="0" presId="urn:microsoft.com/office/officeart/2018/2/layout/IconVerticalSolidList"/>
    <dgm:cxn modelId="{747F7359-B8FE-421B-B8E7-92E0020C853B}" type="presOf" srcId="{F8D12896-922A-4F2B-BAD9-3A3B370AAAB1}" destId="{0E33E66C-95D3-4DA4-AB50-49B0E287E6CD}" srcOrd="0" destOrd="0" presId="urn:microsoft.com/office/officeart/2018/2/layout/IconVerticalSolidList"/>
    <dgm:cxn modelId="{0B3EE887-8019-466E-A4BE-BF74925AF64D}" type="presOf" srcId="{AF0C0772-2B7A-4B5F-BB31-51CDB4D313FD}" destId="{B925EB55-D923-472A-8F12-5A9CF1A908FD}" srcOrd="0" destOrd="0" presId="urn:microsoft.com/office/officeart/2018/2/layout/IconVerticalSolidList"/>
    <dgm:cxn modelId="{44DE0A94-3B2D-462C-81B0-46A149C8928E}" srcId="{F8D12896-922A-4F2B-BAD9-3A3B370AAAB1}" destId="{CE5572F8-D073-4FF4-9CC9-BA70490B17C7}" srcOrd="3" destOrd="0" parTransId="{DA315DC3-B4D1-4350-8420-A518A8C53749}" sibTransId="{3263F3A5-2EE9-4A52-AA48-CE381AAFDE8E}"/>
    <dgm:cxn modelId="{D347B8E1-468F-463E-91E4-E491A5F3DB27}" srcId="{F8D12896-922A-4F2B-BAD9-3A3B370AAAB1}" destId="{B3C90965-8FF0-4E76-884A-A508745FF89F}" srcOrd="1" destOrd="0" parTransId="{147AEAD7-EC85-4B18-9AE0-8A666893C6AC}" sibTransId="{BAC00B2B-AF1A-47A7-BB1C-2B5FA9C484B8}"/>
    <dgm:cxn modelId="{F74D7EE6-2CCC-4CC9-BA61-0D2E6140BCBF}" srcId="{F8D12896-922A-4F2B-BAD9-3A3B370AAAB1}" destId="{51C7261D-47F9-4D2A-8ED4-5693D1378ED6}" srcOrd="0" destOrd="0" parTransId="{A4C0FD48-1B27-4542-B263-56C32C0EB481}" sibTransId="{C239D8DB-0636-4121-8BA7-7A8B3C6C631D}"/>
    <dgm:cxn modelId="{7C81C8F9-DD91-4D67-8304-0973B544634B}" type="presParOf" srcId="{0E33E66C-95D3-4DA4-AB50-49B0E287E6CD}" destId="{AF3F0DEE-A331-4D44-A222-CBF74EFAFC7C}" srcOrd="0" destOrd="0" presId="urn:microsoft.com/office/officeart/2018/2/layout/IconVerticalSolidList"/>
    <dgm:cxn modelId="{964404C8-5256-4E11-B8F3-40AE9D9843C3}" type="presParOf" srcId="{AF3F0DEE-A331-4D44-A222-CBF74EFAFC7C}" destId="{EE06BE5B-0BBC-44F1-B5A8-9273C2740BC9}" srcOrd="0" destOrd="0" presId="urn:microsoft.com/office/officeart/2018/2/layout/IconVerticalSolidList"/>
    <dgm:cxn modelId="{90B68D5F-E8E3-4822-B602-36FFA90D77DA}" type="presParOf" srcId="{AF3F0DEE-A331-4D44-A222-CBF74EFAFC7C}" destId="{A8FC9E1B-26C4-4842-B40B-34C12E06D100}" srcOrd="1" destOrd="0" presId="urn:microsoft.com/office/officeart/2018/2/layout/IconVerticalSolidList"/>
    <dgm:cxn modelId="{45A191EE-D62C-4A9F-B744-33C22B848044}" type="presParOf" srcId="{AF3F0DEE-A331-4D44-A222-CBF74EFAFC7C}" destId="{85FE3B5B-0CAD-4BA6-A3C0-D8E478191A23}" srcOrd="2" destOrd="0" presId="urn:microsoft.com/office/officeart/2018/2/layout/IconVerticalSolidList"/>
    <dgm:cxn modelId="{53F00B8A-B5B2-4754-8A6D-938CA63312ED}" type="presParOf" srcId="{AF3F0DEE-A331-4D44-A222-CBF74EFAFC7C}" destId="{65EEB4A2-F815-48F1-A7B2-CDC0545FA4D2}" srcOrd="3" destOrd="0" presId="urn:microsoft.com/office/officeart/2018/2/layout/IconVerticalSolidList"/>
    <dgm:cxn modelId="{63603C2D-36BE-4874-B253-6A9FE6C2B25F}" type="presParOf" srcId="{0E33E66C-95D3-4DA4-AB50-49B0E287E6CD}" destId="{C542D7E2-78CE-4C21-AAFF-8E8F68E1E42F}" srcOrd="1" destOrd="0" presId="urn:microsoft.com/office/officeart/2018/2/layout/IconVerticalSolidList"/>
    <dgm:cxn modelId="{36654524-979D-4FA9-8478-39FF83283D36}" type="presParOf" srcId="{0E33E66C-95D3-4DA4-AB50-49B0E287E6CD}" destId="{A1C5E424-594A-48BE-BBAA-44AB3307020A}" srcOrd="2" destOrd="0" presId="urn:microsoft.com/office/officeart/2018/2/layout/IconVerticalSolidList"/>
    <dgm:cxn modelId="{85434897-4571-4465-8602-5441B73565E5}" type="presParOf" srcId="{A1C5E424-594A-48BE-BBAA-44AB3307020A}" destId="{AC9EB1E6-F8F5-4981-9642-40AC1A044BD5}" srcOrd="0" destOrd="0" presId="urn:microsoft.com/office/officeart/2018/2/layout/IconVerticalSolidList"/>
    <dgm:cxn modelId="{517E74A4-71DE-46C0-99E9-FE813BA817DF}" type="presParOf" srcId="{A1C5E424-594A-48BE-BBAA-44AB3307020A}" destId="{26BDBEC6-BC64-4945-B281-895B3521A355}" srcOrd="1" destOrd="0" presId="urn:microsoft.com/office/officeart/2018/2/layout/IconVerticalSolidList"/>
    <dgm:cxn modelId="{61C9BC72-C312-4B90-B626-4D06A5EF60CC}" type="presParOf" srcId="{A1C5E424-594A-48BE-BBAA-44AB3307020A}" destId="{EC15D251-54AC-4C81-99F1-FBC2076F995F}" srcOrd="2" destOrd="0" presId="urn:microsoft.com/office/officeart/2018/2/layout/IconVerticalSolidList"/>
    <dgm:cxn modelId="{E2C05942-5A46-4813-9987-E00B5FAA313B}" type="presParOf" srcId="{A1C5E424-594A-48BE-BBAA-44AB3307020A}" destId="{229993FD-E597-41EB-BCD8-E2D6154B9B6A}" srcOrd="3" destOrd="0" presId="urn:microsoft.com/office/officeart/2018/2/layout/IconVerticalSolidList"/>
    <dgm:cxn modelId="{69B5AD27-8808-47E9-A513-C922737E5DC2}" type="presParOf" srcId="{0E33E66C-95D3-4DA4-AB50-49B0E287E6CD}" destId="{F2269C95-41BE-45EB-8325-CEAE4106C34C}" srcOrd="3" destOrd="0" presId="urn:microsoft.com/office/officeart/2018/2/layout/IconVerticalSolidList"/>
    <dgm:cxn modelId="{29AFF40B-3EB4-4D4D-AC4A-5AB3B6529F43}" type="presParOf" srcId="{0E33E66C-95D3-4DA4-AB50-49B0E287E6CD}" destId="{839800E1-0B33-47FB-A3F7-724844178E85}" srcOrd="4" destOrd="0" presId="urn:microsoft.com/office/officeart/2018/2/layout/IconVerticalSolidList"/>
    <dgm:cxn modelId="{37BEFDF0-2FC2-433F-B9C3-A129565F2FE7}" type="presParOf" srcId="{839800E1-0B33-47FB-A3F7-724844178E85}" destId="{6582043A-004E-422C-8DE1-6A4230507571}" srcOrd="0" destOrd="0" presId="urn:microsoft.com/office/officeart/2018/2/layout/IconVerticalSolidList"/>
    <dgm:cxn modelId="{B02914E5-8F57-4FD0-98D4-4C44A730449B}" type="presParOf" srcId="{839800E1-0B33-47FB-A3F7-724844178E85}" destId="{BC9B0F7A-E0A3-4A67-9A67-D0FFA92ACBCB}" srcOrd="1" destOrd="0" presId="urn:microsoft.com/office/officeart/2018/2/layout/IconVerticalSolidList"/>
    <dgm:cxn modelId="{09F1844E-3D3C-4C8D-A2EC-D14BB81648DF}" type="presParOf" srcId="{839800E1-0B33-47FB-A3F7-724844178E85}" destId="{E717D4B4-9E0A-4731-9FC4-9B85379F64F3}" srcOrd="2" destOrd="0" presId="urn:microsoft.com/office/officeart/2018/2/layout/IconVerticalSolidList"/>
    <dgm:cxn modelId="{D5491D52-8401-4FEF-BBA4-38FB096EEFB3}" type="presParOf" srcId="{839800E1-0B33-47FB-A3F7-724844178E85}" destId="{FCAB8A20-1133-4EC9-A7DB-ED9FBC561421}" srcOrd="3" destOrd="0" presId="urn:microsoft.com/office/officeart/2018/2/layout/IconVerticalSolidList"/>
    <dgm:cxn modelId="{F65C5ED2-DC9E-4257-BA62-4AA1B126315A}" type="presParOf" srcId="{0E33E66C-95D3-4DA4-AB50-49B0E287E6CD}" destId="{F3B06DE8-7357-4945-A928-831CB84F39D6}" srcOrd="5" destOrd="0" presId="urn:microsoft.com/office/officeart/2018/2/layout/IconVerticalSolidList"/>
    <dgm:cxn modelId="{BD8C68EC-B315-4486-94A8-6036FB8C38EC}" type="presParOf" srcId="{0E33E66C-95D3-4DA4-AB50-49B0E287E6CD}" destId="{A0164160-FD59-42BD-9F9C-365448F80E6C}" srcOrd="6" destOrd="0" presId="urn:microsoft.com/office/officeart/2018/2/layout/IconVerticalSolidList"/>
    <dgm:cxn modelId="{F13EA534-ED57-4493-A920-2CBFD1AB5F8C}" type="presParOf" srcId="{A0164160-FD59-42BD-9F9C-365448F80E6C}" destId="{E049529D-F387-4B0E-9A5E-F8CEDC94D27F}" srcOrd="0" destOrd="0" presId="urn:microsoft.com/office/officeart/2018/2/layout/IconVerticalSolidList"/>
    <dgm:cxn modelId="{FF2B340B-6538-4FFF-8ACA-BE0CD8FB9BB1}" type="presParOf" srcId="{A0164160-FD59-42BD-9F9C-365448F80E6C}" destId="{3CE38D18-4D2B-4F07-99C1-A56ED14FEB5E}" srcOrd="1" destOrd="0" presId="urn:microsoft.com/office/officeart/2018/2/layout/IconVerticalSolidList"/>
    <dgm:cxn modelId="{A9B4CC74-6B60-4B47-9964-9D46F6754E5F}" type="presParOf" srcId="{A0164160-FD59-42BD-9F9C-365448F80E6C}" destId="{DD08BAF4-F52D-45E1-BC5B-D74AA70F4C5C}" srcOrd="2" destOrd="0" presId="urn:microsoft.com/office/officeart/2018/2/layout/IconVerticalSolidList"/>
    <dgm:cxn modelId="{6E94AFF7-3264-4E6C-B996-F785C4368633}" type="presParOf" srcId="{A0164160-FD59-42BD-9F9C-365448F80E6C}" destId="{22C5E7A2-91A5-495C-B29A-8DF6A2037E40}" srcOrd="3" destOrd="0" presId="urn:microsoft.com/office/officeart/2018/2/layout/IconVerticalSolidList"/>
    <dgm:cxn modelId="{DEBAE892-3525-4B1F-81DF-A1AA60BEBB14}" type="presParOf" srcId="{0E33E66C-95D3-4DA4-AB50-49B0E287E6CD}" destId="{3AB7038C-0357-498A-9D03-DC7DE6625732}" srcOrd="7" destOrd="0" presId="urn:microsoft.com/office/officeart/2018/2/layout/IconVerticalSolidList"/>
    <dgm:cxn modelId="{C7BAD682-D930-46F9-8C91-076492308A62}" type="presParOf" srcId="{0E33E66C-95D3-4DA4-AB50-49B0E287E6CD}" destId="{69EA99B9-054B-4994-AA02-48FCCD738AD5}" srcOrd="8" destOrd="0" presId="urn:microsoft.com/office/officeart/2018/2/layout/IconVerticalSolidList"/>
    <dgm:cxn modelId="{FA3C503B-D36A-4967-88E6-3684AF281DF1}" type="presParOf" srcId="{69EA99B9-054B-4994-AA02-48FCCD738AD5}" destId="{ACB0729A-6AEC-4E0F-B250-A0817128ABB7}" srcOrd="0" destOrd="0" presId="urn:microsoft.com/office/officeart/2018/2/layout/IconVerticalSolidList"/>
    <dgm:cxn modelId="{AB3821D1-BE57-4B0B-A914-241CE8CA6C7B}" type="presParOf" srcId="{69EA99B9-054B-4994-AA02-48FCCD738AD5}" destId="{1CAD4ACF-BABE-435C-B0E7-F8276C908487}" srcOrd="1" destOrd="0" presId="urn:microsoft.com/office/officeart/2018/2/layout/IconVerticalSolidList"/>
    <dgm:cxn modelId="{961BCD6F-3A86-4E77-839F-1AEB20A02D0A}" type="presParOf" srcId="{69EA99B9-054B-4994-AA02-48FCCD738AD5}" destId="{0D34AE33-E1E9-41D0-8FFE-470D1106D0BD}" srcOrd="2" destOrd="0" presId="urn:microsoft.com/office/officeart/2018/2/layout/IconVerticalSolidList"/>
    <dgm:cxn modelId="{E390AD77-A592-40A8-85C9-3434F19967EF}" type="presParOf" srcId="{69EA99B9-054B-4994-AA02-48FCCD738AD5}" destId="{B925EB55-D923-472A-8F12-5A9CF1A908F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06BE5B-0BBC-44F1-B5A8-9273C2740BC9}">
      <dsp:nvSpPr>
        <dsp:cNvPr id="0" name=""/>
        <dsp:cNvSpPr/>
      </dsp:nvSpPr>
      <dsp:spPr>
        <a:xfrm>
          <a:off x="0" y="4597"/>
          <a:ext cx="6513603" cy="9793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FC9E1B-26C4-4842-B40B-34C12E06D100}">
      <dsp:nvSpPr>
        <dsp:cNvPr id="0" name=""/>
        <dsp:cNvSpPr/>
      </dsp:nvSpPr>
      <dsp:spPr>
        <a:xfrm>
          <a:off x="296259" y="224956"/>
          <a:ext cx="538654" cy="538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EEB4A2-F815-48F1-A7B2-CDC0545FA4D2}">
      <dsp:nvSpPr>
        <dsp:cNvPr id="0" name=""/>
        <dsp:cNvSpPr/>
      </dsp:nvSpPr>
      <dsp:spPr>
        <a:xfrm>
          <a:off x="1131174" y="459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100000"/>
            </a:lnSpc>
            <a:spcBef>
              <a:spcPct val="0"/>
            </a:spcBef>
            <a:spcAft>
              <a:spcPct val="35000"/>
            </a:spcAft>
            <a:buNone/>
          </a:pPr>
          <a:r>
            <a:rPr lang="en-US" sz="1900" kern="1200"/>
            <a:t>Which officer is assigned to the complaint filed?</a:t>
          </a:r>
        </a:p>
      </dsp:txBody>
      <dsp:txXfrm>
        <a:off x="1131174" y="4597"/>
        <a:ext cx="5382429" cy="979371"/>
      </dsp:txXfrm>
    </dsp:sp>
    <dsp:sp modelId="{AC9EB1E6-F8F5-4981-9642-40AC1A044BD5}">
      <dsp:nvSpPr>
        <dsp:cNvPr id="0" name=""/>
        <dsp:cNvSpPr/>
      </dsp:nvSpPr>
      <dsp:spPr>
        <a:xfrm>
          <a:off x="0" y="1228812"/>
          <a:ext cx="6513603" cy="97937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BDBEC6-BC64-4945-B281-895B3521A355}">
      <dsp:nvSpPr>
        <dsp:cNvPr id="0" name=""/>
        <dsp:cNvSpPr/>
      </dsp:nvSpPr>
      <dsp:spPr>
        <a:xfrm>
          <a:off x="296259" y="1449171"/>
          <a:ext cx="538654" cy="538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9993FD-E597-41EB-BCD8-E2D6154B9B6A}">
      <dsp:nvSpPr>
        <dsp:cNvPr id="0" name=""/>
        <dsp:cNvSpPr/>
      </dsp:nvSpPr>
      <dsp:spPr>
        <a:xfrm>
          <a:off x="1131174" y="1228812"/>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100000"/>
            </a:lnSpc>
            <a:spcBef>
              <a:spcPct val="0"/>
            </a:spcBef>
            <a:spcAft>
              <a:spcPct val="35000"/>
            </a:spcAft>
            <a:buNone/>
          </a:pPr>
          <a:r>
            <a:rPr lang="en-US" sz="1900" kern="1200" dirty="0"/>
            <a:t>Whether the search operation is carried out or not?</a:t>
          </a:r>
        </a:p>
      </dsp:txBody>
      <dsp:txXfrm>
        <a:off x="1131174" y="1228812"/>
        <a:ext cx="5382429" cy="979371"/>
      </dsp:txXfrm>
    </dsp:sp>
    <dsp:sp modelId="{6582043A-004E-422C-8DE1-6A4230507571}">
      <dsp:nvSpPr>
        <dsp:cNvPr id="0" name=""/>
        <dsp:cNvSpPr/>
      </dsp:nvSpPr>
      <dsp:spPr>
        <a:xfrm>
          <a:off x="0" y="2453027"/>
          <a:ext cx="6513603" cy="97937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9B0F7A-E0A3-4A67-9A67-D0FFA92ACBCB}">
      <dsp:nvSpPr>
        <dsp:cNvPr id="0" name=""/>
        <dsp:cNvSpPr/>
      </dsp:nvSpPr>
      <dsp:spPr>
        <a:xfrm>
          <a:off x="296259" y="2673385"/>
          <a:ext cx="538654" cy="538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AB8A20-1133-4EC9-A7DB-ED9FBC561421}">
      <dsp:nvSpPr>
        <dsp:cNvPr id="0" name=""/>
        <dsp:cNvSpPr/>
      </dsp:nvSpPr>
      <dsp:spPr>
        <a:xfrm>
          <a:off x="1131174" y="245302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100000"/>
            </a:lnSpc>
            <a:spcBef>
              <a:spcPct val="0"/>
            </a:spcBef>
            <a:spcAft>
              <a:spcPct val="35000"/>
            </a:spcAft>
            <a:buNone/>
          </a:pPr>
          <a:r>
            <a:rPr lang="en-US" sz="1900" kern="1200" dirty="0"/>
            <a:t>Which department has the largest pending missing complaint?</a:t>
          </a:r>
        </a:p>
      </dsp:txBody>
      <dsp:txXfrm>
        <a:off x="1131174" y="2453027"/>
        <a:ext cx="5382429" cy="979371"/>
      </dsp:txXfrm>
    </dsp:sp>
    <dsp:sp modelId="{E049529D-F387-4B0E-9A5E-F8CEDC94D27F}">
      <dsp:nvSpPr>
        <dsp:cNvPr id="0" name=""/>
        <dsp:cNvSpPr/>
      </dsp:nvSpPr>
      <dsp:spPr>
        <a:xfrm>
          <a:off x="0" y="3677241"/>
          <a:ext cx="6513603" cy="97937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E38D18-4D2B-4F07-99C1-A56ED14FEB5E}">
      <dsp:nvSpPr>
        <dsp:cNvPr id="0" name=""/>
        <dsp:cNvSpPr/>
      </dsp:nvSpPr>
      <dsp:spPr>
        <a:xfrm>
          <a:off x="296259" y="3897600"/>
          <a:ext cx="538654" cy="5386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C5E7A2-91A5-495C-B29A-8DF6A2037E40}">
      <dsp:nvSpPr>
        <dsp:cNvPr id="0" name=""/>
        <dsp:cNvSpPr/>
      </dsp:nvSpPr>
      <dsp:spPr>
        <a:xfrm>
          <a:off x="1131174" y="3677241"/>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100000"/>
            </a:lnSpc>
            <a:spcBef>
              <a:spcPct val="0"/>
            </a:spcBef>
            <a:spcAft>
              <a:spcPct val="35000"/>
            </a:spcAft>
            <a:buNone/>
          </a:pPr>
          <a:r>
            <a:rPr lang="en-US" sz="1900" kern="1200"/>
            <a:t>How many missing people are reported, by city and state?</a:t>
          </a:r>
        </a:p>
      </dsp:txBody>
      <dsp:txXfrm>
        <a:off x="1131174" y="3677241"/>
        <a:ext cx="5382429" cy="979371"/>
      </dsp:txXfrm>
    </dsp:sp>
    <dsp:sp modelId="{ACB0729A-6AEC-4E0F-B250-A0817128ABB7}">
      <dsp:nvSpPr>
        <dsp:cNvPr id="0" name=""/>
        <dsp:cNvSpPr/>
      </dsp:nvSpPr>
      <dsp:spPr>
        <a:xfrm>
          <a:off x="0" y="4901456"/>
          <a:ext cx="6513603" cy="97937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AD4ACF-BABE-435C-B0E7-F8276C908487}">
      <dsp:nvSpPr>
        <dsp:cNvPr id="0" name=""/>
        <dsp:cNvSpPr/>
      </dsp:nvSpPr>
      <dsp:spPr>
        <a:xfrm>
          <a:off x="296259" y="5121814"/>
          <a:ext cx="538654" cy="5386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25EB55-D923-472A-8F12-5A9CF1A908FD}">
      <dsp:nvSpPr>
        <dsp:cNvPr id="0" name=""/>
        <dsp:cNvSpPr/>
      </dsp:nvSpPr>
      <dsp:spPr>
        <a:xfrm>
          <a:off x="1131174" y="4901456"/>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100000"/>
            </a:lnSpc>
            <a:spcBef>
              <a:spcPct val="0"/>
            </a:spcBef>
            <a:spcAft>
              <a:spcPct val="35000"/>
            </a:spcAft>
            <a:buNone/>
          </a:pPr>
          <a:r>
            <a:rPr lang="en-US" sz="1900" kern="1200"/>
            <a:t>Which police department has the highest case solving rate?</a:t>
          </a:r>
        </a:p>
      </dsp:txBody>
      <dsp:txXfrm>
        <a:off x="1131174" y="4901456"/>
        <a:ext cx="5382429" cy="97937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EC6418-A8CC-494D-BDAF-283098D203EE}" type="datetimeFigureOut">
              <a:rPr lang="en-IN" smtClean="0"/>
              <a:t>04-12-2019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FBABCD-871F-4A67-ACF8-BEF87F5C7996}" type="slidenum">
              <a:rPr lang="en-IN" smtClean="0"/>
              <a:t>‹#›</a:t>
            </a:fld>
            <a:endParaRPr lang="en-IN"/>
          </a:p>
        </p:txBody>
      </p:sp>
    </p:spTree>
    <p:extLst>
      <p:ext uri="{BB962C8B-B14F-4D97-AF65-F5344CB8AC3E}">
        <p14:creationId xmlns:p14="http://schemas.microsoft.com/office/powerpoint/2010/main" val="3080237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BFBABCD-871F-4A67-ACF8-BEF87F5C7996}" type="slidenum">
              <a:rPr lang="en-IN" smtClean="0"/>
              <a:t>5</a:t>
            </a:fld>
            <a:endParaRPr lang="en-IN"/>
          </a:p>
        </p:txBody>
      </p:sp>
    </p:spTree>
    <p:extLst>
      <p:ext uri="{BB962C8B-B14F-4D97-AF65-F5344CB8AC3E}">
        <p14:creationId xmlns:p14="http://schemas.microsoft.com/office/powerpoint/2010/main" val="1602915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BFBABCD-871F-4A67-ACF8-BEF87F5C7996}" type="slidenum">
              <a:rPr lang="en-IN" smtClean="0"/>
              <a:t>7</a:t>
            </a:fld>
            <a:endParaRPr lang="en-IN"/>
          </a:p>
        </p:txBody>
      </p:sp>
    </p:spTree>
    <p:extLst>
      <p:ext uri="{BB962C8B-B14F-4D97-AF65-F5344CB8AC3E}">
        <p14:creationId xmlns:p14="http://schemas.microsoft.com/office/powerpoint/2010/main" val="2059122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8B094-6626-4EB0-9F4C-5D5598DFCF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14FD9F8-7E6C-47F0-B856-958D7B936C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DC8F0CA-3D10-48C8-9EC2-FC3C6A082973}"/>
              </a:ext>
            </a:extLst>
          </p:cNvPr>
          <p:cNvSpPr>
            <a:spLocks noGrp="1"/>
          </p:cNvSpPr>
          <p:nvPr>
            <p:ph type="dt" sz="half" idx="10"/>
          </p:nvPr>
        </p:nvSpPr>
        <p:spPr/>
        <p:txBody>
          <a:bodyPr/>
          <a:lstStyle/>
          <a:p>
            <a:fld id="{8007C54F-8226-40C7-A43E-B6AB43623F05}" type="datetimeFigureOut">
              <a:rPr lang="en-IN" smtClean="0"/>
              <a:t>04-12-2019</a:t>
            </a:fld>
            <a:endParaRPr lang="en-IN"/>
          </a:p>
        </p:txBody>
      </p:sp>
      <p:sp>
        <p:nvSpPr>
          <p:cNvPr id="5" name="Footer Placeholder 4">
            <a:extLst>
              <a:ext uri="{FF2B5EF4-FFF2-40B4-BE49-F238E27FC236}">
                <a16:creationId xmlns:a16="http://schemas.microsoft.com/office/drawing/2014/main" id="{8BA89377-EBD6-4D9D-B00F-DDC4192F58E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C674563-E99E-4235-8082-8612E26A59C0}"/>
              </a:ext>
            </a:extLst>
          </p:cNvPr>
          <p:cNvSpPr>
            <a:spLocks noGrp="1"/>
          </p:cNvSpPr>
          <p:nvPr>
            <p:ph type="sldNum" sz="quarter" idx="12"/>
          </p:nvPr>
        </p:nvSpPr>
        <p:spPr/>
        <p:txBody>
          <a:bodyPr/>
          <a:lstStyle/>
          <a:p>
            <a:fld id="{452BDEA1-9385-4816-95E2-64D174F381F3}" type="slidenum">
              <a:rPr lang="en-IN" smtClean="0"/>
              <a:t>‹#›</a:t>
            </a:fld>
            <a:endParaRPr lang="en-IN"/>
          </a:p>
        </p:txBody>
      </p:sp>
    </p:spTree>
    <p:extLst>
      <p:ext uri="{BB962C8B-B14F-4D97-AF65-F5344CB8AC3E}">
        <p14:creationId xmlns:p14="http://schemas.microsoft.com/office/powerpoint/2010/main" val="19029688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10BC4-7FB8-44F5-A83B-5FC1B86F850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06CDB75-DD4C-4A4C-B5AF-62E51037D07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5E0518F-D680-4DB3-9ED9-D18E49124005}"/>
              </a:ext>
            </a:extLst>
          </p:cNvPr>
          <p:cNvSpPr>
            <a:spLocks noGrp="1"/>
          </p:cNvSpPr>
          <p:nvPr>
            <p:ph type="dt" sz="half" idx="10"/>
          </p:nvPr>
        </p:nvSpPr>
        <p:spPr/>
        <p:txBody>
          <a:bodyPr/>
          <a:lstStyle/>
          <a:p>
            <a:fld id="{8007C54F-8226-40C7-A43E-B6AB43623F05}" type="datetimeFigureOut">
              <a:rPr lang="en-IN" smtClean="0"/>
              <a:t>04-12-2019</a:t>
            </a:fld>
            <a:endParaRPr lang="en-IN"/>
          </a:p>
        </p:txBody>
      </p:sp>
      <p:sp>
        <p:nvSpPr>
          <p:cNvPr id="5" name="Footer Placeholder 4">
            <a:extLst>
              <a:ext uri="{FF2B5EF4-FFF2-40B4-BE49-F238E27FC236}">
                <a16:creationId xmlns:a16="http://schemas.microsoft.com/office/drawing/2014/main" id="{FA97E7A8-08E7-44E2-A0CE-3A5CCD800A4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E41720-6398-4287-829D-8D29339B66E2}"/>
              </a:ext>
            </a:extLst>
          </p:cNvPr>
          <p:cNvSpPr>
            <a:spLocks noGrp="1"/>
          </p:cNvSpPr>
          <p:nvPr>
            <p:ph type="sldNum" sz="quarter" idx="12"/>
          </p:nvPr>
        </p:nvSpPr>
        <p:spPr/>
        <p:txBody>
          <a:bodyPr/>
          <a:lstStyle/>
          <a:p>
            <a:fld id="{452BDEA1-9385-4816-95E2-64D174F381F3}" type="slidenum">
              <a:rPr lang="en-IN" smtClean="0"/>
              <a:t>‹#›</a:t>
            </a:fld>
            <a:endParaRPr lang="en-IN"/>
          </a:p>
        </p:txBody>
      </p:sp>
    </p:spTree>
    <p:extLst>
      <p:ext uri="{BB962C8B-B14F-4D97-AF65-F5344CB8AC3E}">
        <p14:creationId xmlns:p14="http://schemas.microsoft.com/office/powerpoint/2010/main" val="2025151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613FB5-D431-40B8-B970-287374CD3F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87D35DD-935C-4CC3-8468-CA10136526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493589E-D558-4D5C-B82F-5F902846B4C8}"/>
              </a:ext>
            </a:extLst>
          </p:cNvPr>
          <p:cNvSpPr>
            <a:spLocks noGrp="1"/>
          </p:cNvSpPr>
          <p:nvPr>
            <p:ph type="dt" sz="half" idx="10"/>
          </p:nvPr>
        </p:nvSpPr>
        <p:spPr/>
        <p:txBody>
          <a:bodyPr/>
          <a:lstStyle/>
          <a:p>
            <a:fld id="{8007C54F-8226-40C7-A43E-B6AB43623F05}" type="datetimeFigureOut">
              <a:rPr lang="en-IN" smtClean="0"/>
              <a:t>04-12-2019</a:t>
            </a:fld>
            <a:endParaRPr lang="en-IN"/>
          </a:p>
        </p:txBody>
      </p:sp>
      <p:sp>
        <p:nvSpPr>
          <p:cNvPr id="5" name="Footer Placeholder 4">
            <a:extLst>
              <a:ext uri="{FF2B5EF4-FFF2-40B4-BE49-F238E27FC236}">
                <a16:creationId xmlns:a16="http://schemas.microsoft.com/office/drawing/2014/main" id="{E8840798-E377-45AF-A450-90A1D0ADD9F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08D541C-DAA8-44F8-9E59-51F810CE44C0}"/>
              </a:ext>
            </a:extLst>
          </p:cNvPr>
          <p:cNvSpPr>
            <a:spLocks noGrp="1"/>
          </p:cNvSpPr>
          <p:nvPr>
            <p:ph type="sldNum" sz="quarter" idx="12"/>
          </p:nvPr>
        </p:nvSpPr>
        <p:spPr/>
        <p:txBody>
          <a:bodyPr/>
          <a:lstStyle/>
          <a:p>
            <a:fld id="{452BDEA1-9385-4816-95E2-64D174F381F3}" type="slidenum">
              <a:rPr lang="en-IN" smtClean="0"/>
              <a:t>‹#›</a:t>
            </a:fld>
            <a:endParaRPr lang="en-IN"/>
          </a:p>
        </p:txBody>
      </p:sp>
    </p:spTree>
    <p:extLst>
      <p:ext uri="{BB962C8B-B14F-4D97-AF65-F5344CB8AC3E}">
        <p14:creationId xmlns:p14="http://schemas.microsoft.com/office/powerpoint/2010/main" val="1448052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AF5E8-DC89-4277-B38E-41D8AED80F8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0B96C0B-DB29-411E-B3ED-A5CE272C60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9B0747F-3101-4E48-BE46-16FE798C1B8C}"/>
              </a:ext>
            </a:extLst>
          </p:cNvPr>
          <p:cNvSpPr>
            <a:spLocks noGrp="1"/>
          </p:cNvSpPr>
          <p:nvPr>
            <p:ph type="dt" sz="half" idx="10"/>
          </p:nvPr>
        </p:nvSpPr>
        <p:spPr/>
        <p:txBody>
          <a:bodyPr/>
          <a:lstStyle/>
          <a:p>
            <a:fld id="{8007C54F-8226-40C7-A43E-B6AB43623F05}" type="datetimeFigureOut">
              <a:rPr lang="en-IN" smtClean="0"/>
              <a:t>04-12-2019</a:t>
            </a:fld>
            <a:endParaRPr lang="en-IN"/>
          </a:p>
        </p:txBody>
      </p:sp>
      <p:sp>
        <p:nvSpPr>
          <p:cNvPr id="5" name="Footer Placeholder 4">
            <a:extLst>
              <a:ext uri="{FF2B5EF4-FFF2-40B4-BE49-F238E27FC236}">
                <a16:creationId xmlns:a16="http://schemas.microsoft.com/office/drawing/2014/main" id="{775D1159-C375-48D9-ACAE-F3935B0D4B8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5561391-DAF5-4C5F-A7E5-9601321676C7}"/>
              </a:ext>
            </a:extLst>
          </p:cNvPr>
          <p:cNvSpPr>
            <a:spLocks noGrp="1"/>
          </p:cNvSpPr>
          <p:nvPr>
            <p:ph type="sldNum" sz="quarter" idx="12"/>
          </p:nvPr>
        </p:nvSpPr>
        <p:spPr/>
        <p:txBody>
          <a:bodyPr/>
          <a:lstStyle/>
          <a:p>
            <a:fld id="{452BDEA1-9385-4816-95E2-64D174F381F3}" type="slidenum">
              <a:rPr lang="en-IN" smtClean="0"/>
              <a:t>‹#›</a:t>
            </a:fld>
            <a:endParaRPr lang="en-IN"/>
          </a:p>
        </p:txBody>
      </p:sp>
    </p:spTree>
    <p:extLst>
      <p:ext uri="{BB962C8B-B14F-4D97-AF65-F5344CB8AC3E}">
        <p14:creationId xmlns:p14="http://schemas.microsoft.com/office/powerpoint/2010/main" val="1225086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DEA3D-5367-4AA9-B53D-189E6EBBDA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3007D8F-6F8C-429E-8F41-CA361E4C06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396866-552B-4AD1-B41F-CF5C5F9FA9D2}"/>
              </a:ext>
            </a:extLst>
          </p:cNvPr>
          <p:cNvSpPr>
            <a:spLocks noGrp="1"/>
          </p:cNvSpPr>
          <p:nvPr>
            <p:ph type="dt" sz="half" idx="10"/>
          </p:nvPr>
        </p:nvSpPr>
        <p:spPr/>
        <p:txBody>
          <a:bodyPr/>
          <a:lstStyle/>
          <a:p>
            <a:fld id="{8007C54F-8226-40C7-A43E-B6AB43623F05}" type="datetimeFigureOut">
              <a:rPr lang="en-IN" smtClean="0"/>
              <a:t>04-12-2019</a:t>
            </a:fld>
            <a:endParaRPr lang="en-IN"/>
          </a:p>
        </p:txBody>
      </p:sp>
      <p:sp>
        <p:nvSpPr>
          <p:cNvPr id="5" name="Footer Placeholder 4">
            <a:extLst>
              <a:ext uri="{FF2B5EF4-FFF2-40B4-BE49-F238E27FC236}">
                <a16:creationId xmlns:a16="http://schemas.microsoft.com/office/drawing/2014/main" id="{6BFBB29A-C74F-4B27-8E4C-153FF1948B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1306AA3-5581-47C3-919E-3C633B95BAC2}"/>
              </a:ext>
            </a:extLst>
          </p:cNvPr>
          <p:cNvSpPr>
            <a:spLocks noGrp="1"/>
          </p:cNvSpPr>
          <p:nvPr>
            <p:ph type="sldNum" sz="quarter" idx="12"/>
          </p:nvPr>
        </p:nvSpPr>
        <p:spPr/>
        <p:txBody>
          <a:bodyPr/>
          <a:lstStyle/>
          <a:p>
            <a:fld id="{452BDEA1-9385-4816-95E2-64D174F381F3}" type="slidenum">
              <a:rPr lang="en-IN" smtClean="0"/>
              <a:t>‹#›</a:t>
            </a:fld>
            <a:endParaRPr lang="en-IN"/>
          </a:p>
        </p:txBody>
      </p:sp>
    </p:spTree>
    <p:extLst>
      <p:ext uri="{BB962C8B-B14F-4D97-AF65-F5344CB8AC3E}">
        <p14:creationId xmlns:p14="http://schemas.microsoft.com/office/powerpoint/2010/main" val="32384701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D6C35-2620-4A49-BD69-60D12F1F40B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943C9FD-152A-4F9C-814E-963F1F5D71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ACD7F12-3CF5-4D68-9A1C-440C3561F8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152C482-2A03-4D85-9015-3278B6C662DC}"/>
              </a:ext>
            </a:extLst>
          </p:cNvPr>
          <p:cNvSpPr>
            <a:spLocks noGrp="1"/>
          </p:cNvSpPr>
          <p:nvPr>
            <p:ph type="dt" sz="half" idx="10"/>
          </p:nvPr>
        </p:nvSpPr>
        <p:spPr/>
        <p:txBody>
          <a:bodyPr/>
          <a:lstStyle/>
          <a:p>
            <a:fld id="{8007C54F-8226-40C7-A43E-B6AB43623F05}" type="datetimeFigureOut">
              <a:rPr lang="en-IN" smtClean="0"/>
              <a:t>04-12-2019</a:t>
            </a:fld>
            <a:endParaRPr lang="en-IN"/>
          </a:p>
        </p:txBody>
      </p:sp>
      <p:sp>
        <p:nvSpPr>
          <p:cNvPr id="6" name="Footer Placeholder 5">
            <a:extLst>
              <a:ext uri="{FF2B5EF4-FFF2-40B4-BE49-F238E27FC236}">
                <a16:creationId xmlns:a16="http://schemas.microsoft.com/office/drawing/2014/main" id="{CB9E557A-23C9-4E17-8F8E-E2EFBD5E236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307CF0E-FB90-4D12-A58C-D81072F66F85}"/>
              </a:ext>
            </a:extLst>
          </p:cNvPr>
          <p:cNvSpPr>
            <a:spLocks noGrp="1"/>
          </p:cNvSpPr>
          <p:nvPr>
            <p:ph type="sldNum" sz="quarter" idx="12"/>
          </p:nvPr>
        </p:nvSpPr>
        <p:spPr/>
        <p:txBody>
          <a:bodyPr/>
          <a:lstStyle/>
          <a:p>
            <a:fld id="{452BDEA1-9385-4816-95E2-64D174F381F3}" type="slidenum">
              <a:rPr lang="en-IN" smtClean="0"/>
              <a:t>‹#›</a:t>
            </a:fld>
            <a:endParaRPr lang="en-IN"/>
          </a:p>
        </p:txBody>
      </p:sp>
    </p:spTree>
    <p:extLst>
      <p:ext uri="{BB962C8B-B14F-4D97-AF65-F5344CB8AC3E}">
        <p14:creationId xmlns:p14="http://schemas.microsoft.com/office/powerpoint/2010/main" val="169239607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7C642-C547-40DF-9779-A01A4BAC699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3F151C8-8A57-4ED6-BE85-9430AA62AE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7401D8-A982-4CC7-8F93-7259478765C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713B8D3-5A2F-4984-AC10-1FEA5FC417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19C400-0236-45ED-B206-0D45B0BC8B8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73E2A00-A2C4-4179-BDD0-FDD734ADB280}"/>
              </a:ext>
            </a:extLst>
          </p:cNvPr>
          <p:cNvSpPr>
            <a:spLocks noGrp="1"/>
          </p:cNvSpPr>
          <p:nvPr>
            <p:ph type="dt" sz="half" idx="10"/>
          </p:nvPr>
        </p:nvSpPr>
        <p:spPr/>
        <p:txBody>
          <a:bodyPr/>
          <a:lstStyle/>
          <a:p>
            <a:fld id="{8007C54F-8226-40C7-A43E-B6AB43623F05}" type="datetimeFigureOut">
              <a:rPr lang="en-IN" smtClean="0"/>
              <a:t>04-12-2019</a:t>
            </a:fld>
            <a:endParaRPr lang="en-IN"/>
          </a:p>
        </p:txBody>
      </p:sp>
      <p:sp>
        <p:nvSpPr>
          <p:cNvPr id="8" name="Footer Placeholder 7">
            <a:extLst>
              <a:ext uri="{FF2B5EF4-FFF2-40B4-BE49-F238E27FC236}">
                <a16:creationId xmlns:a16="http://schemas.microsoft.com/office/drawing/2014/main" id="{6DDFE628-AA1B-40D9-A513-A07CE722248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1EFF9DF-430F-4162-80D7-36A0508AF48C}"/>
              </a:ext>
            </a:extLst>
          </p:cNvPr>
          <p:cNvSpPr>
            <a:spLocks noGrp="1"/>
          </p:cNvSpPr>
          <p:nvPr>
            <p:ph type="sldNum" sz="quarter" idx="12"/>
          </p:nvPr>
        </p:nvSpPr>
        <p:spPr/>
        <p:txBody>
          <a:bodyPr/>
          <a:lstStyle/>
          <a:p>
            <a:fld id="{452BDEA1-9385-4816-95E2-64D174F381F3}" type="slidenum">
              <a:rPr lang="en-IN" smtClean="0"/>
              <a:t>‹#›</a:t>
            </a:fld>
            <a:endParaRPr lang="en-IN"/>
          </a:p>
        </p:txBody>
      </p:sp>
    </p:spTree>
    <p:extLst>
      <p:ext uri="{BB962C8B-B14F-4D97-AF65-F5344CB8AC3E}">
        <p14:creationId xmlns:p14="http://schemas.microsoft.com/office/powerpoint/2010/main" val="62028284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C6D81-E1EF-4B83-8AD3-31DCD41506B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55E71A1-D509-4524-A2A6-9D94A5B75E77}"/>
              </a:ext>
            </a:extLst>
          </p:cNvPr>
          <p:cNvSpPr>
            <a:spLocks noGrp="1"/>
          </p:cNvSpPr>
          <p:nvPr>
            <p:ph type="dt" sz="half" idx="10"/>
          </p:nvPr>
        </p:nvSpPr>
        <p:spPr/>
        <p:txBody>
          <a:bodyPr/>
          <a:lstStyle/>
          <a:p>
            <a:fld id="{8007C54F-8226-40C7-A43E-B6AB43623F05}" type="datetimeFigureOut">
              <a:rPr lang="en-IN" smtClean="0"/>
              <a:t>04-12-2019</a:t>
            </a:fld>
            <a:endParaRPr lang="en-IN"/>
          </a:p>
        </p:txBody>
      </p:sp>
      <p:sp>
        <p:nvSpPr>
          <p:cNvPr id="4" name="Footer Placeholder 3">
            <a:extLst>
              <a:ext uri="{FF2B5EF4-FFF2-40B4-BE49-F238E27FC236}">
                <a16:creationId xmlns:a16="http://schemas.microsoft.com/office/drawing/2014/main" id="{C6FF2956-E55E-4732-875D-4143F40633C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9BBB8BF-D826-4354-BBDD-17A448AD529E}"/>
              </a:ext>
            </a:extLst>
          </p:cNvPr>
          <p:cNvSpPr>
            <a:spLocks noGrp="1"/>
          </p:cNvSpPr>
          <p:nvPr>
            <p:ph type="sldNum" sz="quarter" idx="12"/>
          </p:nvPr>
        </p:nvSpPr>
        <p:spPr/>
        <p:txBody>
          <a:bodyPr/>
          <a:lstStyle/>
          <a:p>
            <a:fld id="{452BDEA1-9385-4816-95E2-64D174F381F3}" type="slidenum">
              <a:rPr lang="en-IN" smtClean="0"/>
              <a:t>‹#›</a:t>
            </a:fld>
            <a:endParaRPr lang="en-IN"/>
          </a:p>
        </p:txBody>
      </p:sp>
    </p:spTree>
    <p:extLst>
      <p:ext uri="{BB962C8B-B14F-4D97-AF65-F5344CB8AC3E}">
        <p14:creationId xmlns:p14="http://schemas.microsoft.com/office/powerpoint/2010/main" val="2492642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038036-2D14-479E-B37D-E91F5CF1616E}"/>
              </a:ext>
            </a:extLst>
          </p:cNvPr>
          <p:cNvSpPr>
            <a:spLocks noGrp="1"/>
          </p:cNvSpPr>
          <p:nvPr>
            <p:ph type="dt" sz="half" idx="10"/>
          </p:nvPr>
        </p:nvSpPr>
        <p:spPr/>
        <p:txBody>
          <a:bodyPr/>
          <a:lstStyle/>
          <a:p>
            <a:fld id="{8007C54F-8226-40C7-A43E-B6AB43623F05}" type="datetimeFigureOut">
              <a:rPr lang="en-IN" smtClean="0"/>
              <a:t>04-12-2019</a:t>
            </a:fld>
            <a:endParaRPr lang="en-IN"/>
          </a:p>
        </p:txBody>
      </p:sp>
      <p:sp>
        <p:nvSpPr>
          <p:cNvPr id="3" name="Footer Placeholder 2">
            <a:extLst>
              <a:ext uri="{FF2B5EF4-FFF2-40B4-BE49-F238E27FC236}">
                <a16:creationId xmlns:a16="http://schemas.microsoft.com/office/drawing/2014/main" id="{4DE81508-18F7-43BC-8B69-38CF09FBC62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FCB165A-F671-40C7-A0CF-4FEE253EFFD0}"/>
              </a:ext>
            </a:extLst>
          </p:cNvPr>
          <p:cNvSpPr>
            <a:spLocks noGrp="1"/>
          </p:cNvSpPr>
          <p:nvPr>
            <p:ph type="sldNum" sz="quarter" idx="12"/>
          </p:nvPr>
        </p:nvSpPr>
        <p:spPr/>
        <p:txBody>
          <a:bodyPr/>
          <a:lstStyle/>
          <a:p>
            <a:fld id="{452BDEA1-9385-4816-95E2-64D174F381F3}" type="slidenum">
              <a:rPr lang="en-IN" smtClean="0"/>
              <a:t>‹#›</a:t>
            </a:fld>
            <a:endParaRPr lang="en-IN"/>
          </a:p>
        </p:txBody>
      </p:sp>
    </p:spTree>
    <p:extLst>
      <p:ext uri="{BB962C8B-B14F-4D97-AF65-F5344CB8AC3E}">
        <p14:creationId xmlns:p14="http://schemas.microsoft.com/office/powerpoint/2010/main" val="4258902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DD9E-376B-49DB-B5DF-3F00A06ADA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FC411C8-C3C0-4101-8A3B-CCD8D7FE81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2AB4504-8494-43DC-BD38-EBA0185572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9B5862-E716-48CD-A5D8-D9F363E8AC36}"/>
              </a:ext>
            </a:extLst>
          </p:cNvPr>
          <p:cNvSpPr>
            <a:spLocks noGrp="1"/>
          </p:cNvSpPr>
          <p:nvPr>
            <p:ph type="dt" sz="half" idx="10"/>
          </p:nvPr>
        </p:nvSpPr>
        <p:spPr/>
        <p:txBody>
          <a:bodyPr/>
          <a:lstStyle/>
          <a:p>
            <a:fld id="{8007C54F-8226-40C7-A43E-B6AB43623F05}" type="datetimeFigureOut">
              <a:rPr lang="en-IN" smtClean="0"/>
              <a:t>04-12-2019</a:t>
            </a:fld>
            <a:endParaRPr lang="en-IN"/>
          </a:p>
        </p:txBody>
      </p:sp>
      <p:sp>
        <p:nvSpPr>
          <p:cNvPr id="6" name="Footer Placeholder 5">
            <a:extLst>
              <a:ext uri="{FF2B5EF4-FFF2-40B4-BE49-F238E27FC236}">
                <a16:creationId xmlns:a16="http://schemas.microsoft.com/office/drawing/2014/main" id="{B187DFC7-A853-475E-BBF2-00DB2B7B0EF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04C708B-859B-444D-980B-4AD553D0C870}"/>
              </a:ext>
            </a:extLst>
          </p:cNvPr>
          <p:cNvSpPr>
            <a:spLocks noGrp="1"/>
          </p:cNvSpPr>
          <p:nvPr>
            <p:ph type="sldNum" sz="quarter" idx="12"/>
          </p:nvPr>
        </p:nvSpPr>
        <p:spPr/>
        <p:txBody>
          <a:bodyPr/>
          <a:lstStyle/>
          <a:p>
            <a:fld id="{452BDEA1-9385-4816-95E2-64D174F381F3}" type="slidenum">
              <a:rPr lang="en-IN" smtClean="0"/>
              <a:t>‹#›</a:t>
            </a:fld>
            <a:endParaRPr lang="en-IN"/>
          </a:p>
        </p:txBody>
      </p:sp>
    </p:spTree>
    <p:extLst>
      <p:ext uri="{BB962C8B-B14F-4D97-AF65-F5344CB8AC3E}">
        <p14:creationId xmlns:p14="http://schemas.microsoft.com/office/powerpoint/2010/main" val="41343128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5E006-52C2-4A61-A9D4-82863E6008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2BC788E-2B2F-42E4-A889-3E36F65E41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8F2FFE4-A740-4113-870F-6E9498130E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197CBA-DEB1-473E-A7C2-E75EC57EAE6A}"/>
              </a:ext>
            </a:extLst>
          </p:cNvPr>
          <p:cNvSpPr>
            <a:spLocks noGrp="1"/>
          </p:cNvSpPr>
          <p:nvPr>
            <p:ph type="dt" sz="half" idx="10"/>
          </p:nvPr>
        </p:nvSpPr>
        <p:spPr/>
        <p:txBody>
          <a:bodyPr/>
          <a:lstStyle/>
          <a:p>
            <a:fld id="{8007C54F-8226-40C7-A43E-B6AB43623F05}" type="datetimeFigureOut">
              <a:rPr lang="en-IN" smtClean="0"/>
              <a:t>04-12-2019</a:t>
            </a:fld>
            <a:endParaRPr lang="en-IN"/>
          </a:p>
        </p:txBody>
      </p:sp>
      <p:sp>
        <p:nvSpPr>
          <p:cNvPr id="6" name="Footer Placeholder 5">
            <a:extLst>
              <a:ext uri="{FF2B5EF4-FFF2-40B4-BE49-F238E27FC236}">
                <a16:creationId xmlns:a16="http://schemas.microsoft.com/office/drawing/2014/main" id="{849CAFFC-28E2-48D5-88EB-50956C55070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A3C78B7-CAEC-4410-A81A-446D1A9E9930}"/>
              </a:ext>
            </a:extLst>
          </p:cNvPr>
          <p:cNvSpPr>
            <a:spLocks noGrp="1"/>
          </p:cNvSpPr>
          <p:nvPr>
            <p:ph type="sldNum" sz="quarter" idx="12"/>
          </p:nvPr>
        </p:nvSpPr>
        <p:spPr/>
        <p:txBody>
          <a:bodyPr/>
          <a:lstStyle/>
          <a:p>
            <a:fld id="{452BDEA1-9385-4816-95E2-64D174F381F3}" type="slidenum">
              <a:rPr lang="en-IN" smtClean="0"/>
              <a:t>‹#›</a:t>
            </a:fld>
            <a:endParaRPr lang="en-IN"/>
          </a:p>
        </p:txBody>
      </p:sp>
    </p:spTree>
    <p:extLst>
      <p:ext uri="{BB962C8B-B14F-4D97-AF65-F5344CB8AC3E}">
        <p14:creationId xmlns:p14="http://schemas.microsoft.com/office/powerpoint/2010/main" val="16434268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6C9115-71D2-4509-A681-A0F76AC3B2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42FE1E7-7869-47AB-976D-73219518E1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E2CF994-90CF-4047-8706-C95EB9A16B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07C54F-8226-40C7-A43E-B6AB43623F05}" type="datetimeFigureOut">
              <a:rPr lang="en-IN" smtClean="0"/>
              <a:t>04-12-2019</a:t>
            </a:fld>
            <a:endParaRPr lang="en-IN"/>
          </a:p>
        </p:txBody>
      </p:sp>
      <p:sp>
        <p:nvSpPr>
          <p:cNvPr id="5" name="Footer Placeholder 4">
            <a:extLst>
              <a:ext uri="{FF2B5EF4-FFF2-40B4-BE49-F238E27FC236}">
                <a16:creationId xmlns:a16="http://schemas.microsoft.com/office/drawing/2014/main" id="{4B9020A6-2D08-41CF-97E4-59A2D39E64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2ABC503-7F3C-4795-BDAA-CEFB8CCAEC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2BDEA1-9385-4816-95E2-64D174F381F3}" type="slidenum">
              <a:rPr lang="en-IN" smtClean="0"/>
              <a:t>‹#›</a:t>
            </a:fld>
            <a:endParaRPr lang="en-IN"/>
          </a:p>
        </p:txBody>
      </p:sp>
    </p:spTree>
    <p:extLst>
      <p:ext uri="{BB962C8B-B14F-4D97-AF65-F5344CB8AC3E}">
        <p14:creationId xmlns:p14="http://schemas.microsoft.com/office/powerpoint/2010/main" val="3028208292"/>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5.svg"/></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4.svg"/></Relationships>
</file>

<file path=ppt/slides/_rels/slide2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0.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cid:5f3a2d4f-b800-46ce-ac9f-e4dcadd48666"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12">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9E75E27-ED71-4596-9848-5B7EB4B14E30}"/>
              </a:ext>
            </a:extLst>
          </p:cNvPr>
          <p:cNvPicPr>
            <a:picLocks noChangeAspect="1"/>
          </p:cNvPicPr>
          <p:nvPr/>
        </p:nvPicPr>
        <p:blipFill rotWithShape="1">
          <a:blip r:embed="rId2">
            <a:alphaModFix/>
            <a:extLst/>
          </a:blip>
          <a:srcRect l="1546" r="4796"/>
          <a:stretch/>
        </p:blipFill>
        <p:spPr>
          <a:xfrm>
            <a:off x="-305" y="-1"/>
            <a:ext cx="6423053" cy="6858001"/>
          </a:xfrm>
          <a:prstGeom prst="rect">
            <a:avLst/>
          </a:prstGeom>
        </p:spPr>
      </p:pic>
      <p:pic>
        <p:nvPicPr>
          <p:cNvPr id="15" name="Picture 14">
            <a:extLst>
              <a:ext uri="{FF2B5EF4-FFF2-40B4-BE49-F238E27FC236}">
                <a16:creationId xmlns:a16="http://schemas.microsoft.com/office/drawing/2014/main" id="{24F266AD-725B-4A9D-B448-4C000F95CB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7554202-1DED-48DB-B5DB-B20E75127043}"/>
              </a:ext>
            </a:extLst>
          </p:cNvPr>
          <p:cNvSpPr>
            <a:spLocks noGrp="1"/>
          </p:cNvSpPr>
          <p:nvPr>
            <p:ph type="ctrTitle"/>
          </p:nvPr>
        </p:nvSpPr>
        <p:spPr>
          <a:xfrm>
            <a:off x="6748272" y="3992591"/>
            <a:ext cx="4800261" cy="1644592"/>
          </a:xfrm>
        </p:spPr>
        <p:txBody>
          <a:bodyPr anchor="t">
            <a:normAutofit/>
          </a:bodyPr>
          <a:lstStyle/>
          <a:p>
            <a:pPr algn="l"/>
            <a:r>
              <a:rPr lang="en-US" sz="3700" dirty="0">
                <a:solidFill>
                  <a:srgbClr val="000000"/>
                </a:solidFill>
              </a:rPr>
              <a:t>Missing People Database Management System</a:t>
            </a:r>
            <a:endParaRPr lang="en-IN" sz="3700" dirty="0">
              <a:solidFill>
                <a:srgbClr val="000000"/>
              </a:solidFill>
            </a:endParaRPr>
          </a:p>
        </p:txBody>
      </p:sp>
      <p:sp>
        <p:nvSpPr>
          <p:cNvPr id="3" name="Subtitle 2">
            <a:extLst>
              <a:ext uri="{FF2B5EF4-FFF2-40B4-BE49-F238E27FC236}">
                <a16:creationId xmlns:a16="http://schemas.microsoft.com/office/drawing/2014/main" id="{B77A84EC-2FBA-42CD-B254-ED1B4A90A360}"/>
              </a:ext>
            </a:extLst>
          </p:cNvPr>
          <p:cNvSpPr>
            <a:spLocks noGrp="1"/>
          </p:cNvSpPr>
          <p:nvPr>
            <p:ph type="subTitle" idx="1"/>
          </p:nvPr>
        </p:nvSpPr>
        <p:spPr>
          <a:xfrm>
            <a:off x="6748272" y="3153758"/>
            <a:ext cx="4711745" cy="838831"/>
          </a:xfrm>
        </p:spPr>
        <p:txBody>
          <a:bodyPr anchor="b">
            <a:normAutofit/>
          </a:bodyPr>
          <a:lstStyle/>
          <a:p>
            <a:pPr algn="l"/>
            <a:r>
              <a:rPr lang="en-US" sz="1800" dirty="0">
                <a:solidFill>
                  <a:srgbClr val="000000"/>
                </a:solidFill>
              </a:rPr>
              <a:t>A Project by Laxman Kumar and Sarthak Tandon</a:t>
            </a:r>
            <a:endParaRPr lang="en-IN" sz="1800" dirty="0">
              <a:solidFill>
                <a:srgbClr val="000000"/>
              </a:solidFill>
            </a:endParaRPr>
          </a:p>
        </p:txBody>
      </p:sp>
    </p:spTree>
    <p:extLst>
      <p:ext uri="{BB962C8B-B14F-4D97-AF65-F5344CB8AC3E}">
        <p14:creationId xmlns:p14="http://schemas.microsoft.com/office/powerpoint/2010/main" val="14236163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8C335-AAD3-4D2C-8FE6-F3879A21DB1F}"/>
              </a:ext>
            </a:extLst>
          </p:cNvPr>
          <p:cNvSpPr>
            <a:spLocks noGrp="1"/>
          </p:cNvSpPr>
          <p:nvPr>
            <p:ph type="title"/>
          </p:nvPr>
        </p:nvSpPr>
        <p:spPr/>
        <p:txBody>
          <a:bodyPr/>
          <a:lstStyle/>
          <a:p>
            <a:r>
              <a:rPr lang="en-IN" dirty="0"/>
              <a:t>The Police Information form</a:t>
            </a:r>
          </a:p>
        </p:txBody>
      </p:sp>
      <p:pic>
        <p:nvPicPr>
          <p:cNvPr id="4" name="Picture 3">
            <a:extLst>
              <a:ext uri="{FF2B5EF4-FFF2-40B4-BE49-F238E27FC236}">
                <a16:creationId xmlns:a16="http://schemas.microsoft.com/office/drawing/2014/main" id="{268A86F1-B73E-4DF9-B9CE-1D2E73A1961C}"/>
              </a:ext>
            </a:extLst>
          </p:cNvPr>
          <p:cNvPicPr/>
          <p:nvPr/>
        </p:nvPicPr>
        <p:blipFill>
          <a:blip r:embed="rId2"/>
          <a:stretch>
            <a:fillRect/>
          </a:stretch>
        </p:blipFill>
        <p:spPr>
          <a:xfrm>
            <a:off x="2769241" y="1928752"/>
            <a:ext cx="2976564" cy="4564123"/>
          </a:xfrm>
          <a:prstGeom prst="rect">
            <a:avLst/>
          </a:prstGeom>
        </p:spPr>
      </p:pic>
      <p:pic>
        <p:nvPicPr>
          <p:cNvPr id="3074" name="Picture 2" descr="07b6718f-6d6c-4127-86a3-c524c9a2c4a4">
            <a:extLst>
              <a:ext uri="{FF2B5EF4-FFF2-40B4-BE49-F238E27FC236}">
                <a16:creationId xmlns:a16="http://schemas.microsoft.com/office/drawing/2014/main" id="{69F6B578-7FC9-4420-904C-BE6BD628E6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6197" y="1966324"/>
            <a:ext cx="3366733" cy="448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a:extLst>
              <a:ext uri="{FF2B5EF4-FFF2-40B4-BE49-F238E27FC236}">
                <a16:creationId xmlns:a16="http://schemas.microsoft.com/office/drawing/2014/main" id="{970BFC20-4FC8-4B04-B6E6-DAF41FC9AF30}"/>
              </a:ext>
            </a:extLst>
          </p:cNvPr>
          <p:cNvCxnSpPr/>
          <p:nvPr/>
        </p:nvCxnSpPr>
        <p:spPr>
          <a:xfrm>
            <a:off x="6096000" y="1828800"/>
            <a:ext cx="0" cy="487355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E3EFA54-8324-4E4B-B8CF-E0F3C8E2E2BF}"/>
              </a:ext>
            </a:extLst>
          </p:cNvPr>
          <p:cNvSpPr txBox="1"/>
          <p:nvPr/>
        </p:nvSpPr>
        <p:spPr>
          <a:xfrm>
            <a:off x="446575" y="3905673"/>
            <a:ext cx="1932495" cy="369332"/>
          </a:xfrm>
          <a:prstGeom prst="rect">
            <a:avLst/>
          </a:prstGeom>
          <a:solidFill>
            <a:srgbClr val="00B0F0"/>
          </a:solidFill>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IN" dirty="0"/>
              <a:t>Add Record</a:t>
            </a:r>
          </a:p>
        </p:txBody>
      </p:sp>
      <p:sp>
        <p:nvSpPr>
          <p:cNvPr id="9" name="TextBox 8">
            <a:extLst>
              <a:ext uri="{FF2B5EF4-FFF2-40B4-BE49-F238E27FC236}">
                <a16:creationId xmlns:a16="http://schemas.microsoft.com/office/drawing/2014/main" id="{77E9DED2-0C1B-4774-B57C-31F584714A14}"/>
              </a:ext>
            </a:extLst>
          </p:cNvPr>
          <p:cNvSpPr txBox="1"/>
          <p:nvPr/>
        </p:nvSpPr>
        <p:spPr>
          <a:xfrm>
            <a:off x="9988072" y="3721007"/>
            <a:ext cx="1932495" cy="369332"/>
          </a:xfrm>
          <a:prstGeom prst="rect">
            <a:avLst/>
          </a:prstGeom>
          <a:solidFill>
            <a:srgbClr val="00B0F0"/>
          </a:solidFill>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IN" dirty="0"/>
              <a:t>Edit Record</a:t>
            </a:r>
          </a:p>
        </p:txBody>
      </p:sp>
    </p:spTree>
    <p:extLst>
      <p:ext uri="{BB962C8B-B14F-4D97-AF65-F5344CB8AC3E}">
        <p14:creationId xmlns:p14="http://schemas.microsoft.com/office/powerpoint/2010/main" val="3572618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31035-9F84-4E10-94AA-8AC07603B679}"/>
              </a:ext>
            </a:extLst>
          </p:cNvPr>
          <p:cNvSpPr>
            <a:spLocks noGrp="1"/>
          </p:cNvSpPr>
          <p:nvPr>
            <p:ph type="title"/>
          </p:nvPr>
        </p:nvSpPr>
        <p:spPr/>
        <p:txBody>
          <a:bodyPr/>
          <a:lstStyle/>
          <a:p>
            <a:r>
              <a:rPr lang="en-IN" dirty="0"/>
              <a:t>The Registered User from</a:t>
            </a:r>
          </a:p>
        </p:txBody>
      </p:sp>
      <p:pic>
        <p:nvPicPr>
          <p:cNvPr id="4" name="Picture 3">
            <a:extLst>
              <a:ext uri="{FF2B5EF4-FFF2-40B4-BE49-F238E27FC236}">
                <a16:creationId xmlns:a16="http://schemas.microsoft.com/office/drawing/2014/main" id="{E79E1666-2C7E-4DD9-B3C8-3F8AEFE5B956}"/>
              </a:ext>
            </a:extLst>
          </p:cNvPr>
          <p:cNvPicPr/>
          <p:nvPr/>
        </p:nvPicPr>
        <p:blipFill>
          <a:blip r:embed="rId2"/>
          <a:stretch>
            <a:fillRect/>
          </a:stretch>
        </p:blipFill>
        <p:spPr>
          <a:xfrm>
            <a:off x="2300483" y="1879223"/>
            <a:ext cx="3525281" cy="4802187"/>
          </a:xfrm>
          <a:prstGeom prst="rect">
            <a:avLst/>
          </a:prstGeom>
        </p:spPr>
      </p:pic>
      <p:cxnSp>
        <p:nvCxnSpPr>
          <p:cNvPr id="5" name="Straight Connector 4">
            <a:extLst>
              <a:ext uri="{FF2B5EF4-FFF2-40B4-BE49-F238E27FC236}">
                <a16:creationId xmlns:a16="http://schemas.microsoft.com/office/drawing/2014/main" id="{BF10C0A0-0AC9-41AC-8094-AF38BC741415}"/>
              </a:ext>
            </a:extLst>
          </p:cNvPr>
          <p:cNvCxnSpPr>
            <a:cxnSpLocks/>
          </p:cNvCxnSpPr>
          <p:nvPr/>
        </p:nvCxnSpPr>
        <p:spPr>
          <a:xfrm>
            <a:off x="6074004" y="1611984"/>
            <a:ext cx="0" cy="50694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4098" name="Picture 2" descr="96df00d6-4cd2-49c9-89a0-3400303f485b">
            <a:extLst>
              <a:ext uri="{FF2B5EF4-FFF2-40B4-BE49-F238E27FC236}">
                <a16:creationId xmlns:a16="http://schemas.microsoft.com/office/drawing/2014/main" id="{483766DF-D1AC-406A-95DB-78DC47C8AA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533" y="1879223"/>
            <a:ext cx="3902486" cy="4802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DAE33328-D951-4954-A2C1-10153B49E762}"/>
              </a:ext>
            </a:extLst>
          </p:cNvPr>
          <p:cNvSpPr txBox="1"/>
          <p:nvPr/>
        </p:nvSpPr>
        <p:spPr>
          <a:xfrm>
            <a:off x="208409" y="3556881"/>
            <a:ext cx="1932495" cy="369332"/>
          </a:xfrm>
          <a:prstGeom prst="rect">
            <a:avLst/>
          </a:prstGeom>
          <a:solidFill>
            <a:schemeClr val="tx1"/>
          </a:solidFill>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IN" dirty="0"/>
              <a:t>Add Record</a:t>
            </a:r>
          </a:p>
        </p:txBody>
      </p:sp>
      <p:sp>
        <p:nvSpPr>
          <p:cNvPr id="9" name="TextBox 8">
            <a:extLst>
              <a:ext uri="{FF2B5EF4-FFF2-40B4-BE49-F238E27FC236}">
                <a16:creationId xmlns:a16="http://schemas.microsoft.com/office/drawing/2014/main" id="{9CD42514-087B-4169-9F8D-07FFAC922DA8}"/>
              </a:ext>
            </a:extLst>
          </p:cNvPr>
          <p:cNvSpPr txBox="1"/>
          <p:nvPr/>
        </p:nvSpPr>
        <p:spPr>
          <a:xfrm>
            <a:off x="10450164" y="3557428"/>
            <a:ext cx="1527928" cy="368785"/>
          </a:xfrm>
          <a:prstGeom prst="rect">
            <a:avLst/>
          </a:prstGeom>
          <a:solidFill>
            <a:schemeClr val="tx1"/>
          </a:solidFill>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IN" dirty="0"/>
              <a:t>Edit Record</a:t>
            </a:r>
          </a:p>
        </p:txBody>
      </p:sp>
    </p:spTree>
    <p:extLst>
      <p:ext uri="{BB962C8B-B14F-4D97-AF65-F5344CB8AC3E}">
        <p14:creationId xmlns:p14="http://schemas.microsoft.com/office/powerpoint/2010/main" val="2003796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95D28-0724-4398-A5DC-E50ABBB88804}"/>
              </a:ext>
            </a:extLst>
          </p:cNvPr>
          <p:cNvSpPr>
            <a:spLocks noGrp="1"/>
          </p:cNvSpPr>
          <p:nvPr>
            <p:ph type="title"/>
          </p:nvPr>
        </p:nvSpPr>
        <p:spPr/>
        <p:txBody>
          <a:bodyPr/>
          <a:lstStyle/>
          <a:p>
            <a:r>
              <a:rPr lang="en-IN" dirty="0"/>
              <a:t>The Missing Person form</a:t>
            </a:r>
          </a:p>
        </p:txBody>
      </p:sp>
      <p:pic>
        <p:nvPicPr>
          <p:cNvPr id="5122" name="Picture 11">
            <a:extLst>
              <a:ext uri="{FF2B5EF4-FFF2-40B4-BE49-F238E27FC236}">
                <a16:creationId xmlns:a16="http://schemas.microsoft.com/office/drawing/2014/main" id="{3BD07DDD-5122-4F05-8318-D8F49EB11C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7531" y="1690688"/>
            <a:ext cx="3416512" cy="4793524"/>
          </a:xfrm>
          <a:prstGeom prst="rect">
            <a:avLst/>
          </a:prstGeom>
          <a:noFill/>
          <a:extLst>
            <a:ext uri="{909E8E84-426E-40DD-AFC4-6F175D3DCCD1}">
              <a14:hiddenFill xmlns:a14="http://schemas.microsoft.com/office/drawing/2010/main">
                <a:solidFill>
                  <a:srgbClr val="FFFFFF"/>
                </a:solidFill>
              </a14:hiddenFill>
            </a:ext>
          </a:extLst>
        </p:spPr>
      </p:pic>
      <p:pic>
        <p:nvPicPr>
          <p:cNvPr id="5121" name="Picture 12">
            <a:extLst>
              <a:ext uri="{FF2B5EF4-FFF2-40B4-BE49-F238E27FC236}">
                <a16:creationId xmlns:a16="http://schemas.microsoft.com/office/drawing/2014/main" id="{B8829100-0272-4D98-836F-1C6BF28F9C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1055" y="2559481"/>
            <a:ext cx="3816427" cy="295519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36A528C-4297-4676-ABF2-57834D2E990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Rectangle 4">
            <a:extLst>
              <a:ext uri="{FF2B5EF4-FFF2-40B4-BE49-F238E27FC236}">
                <a16:creationId xmlns:a16="http://schemas.microsoft.com/office/drawing/2014/main" id="{9FF9498B-11FE-403A-A879-840CA69247EA}"/>
              </a:ext>
            </a:extLst>
          </p:cNvPr>
          <p:cNvSpPr>
            <a:spLocks noChangeArrowheads="1"/>
          </p:cNvSpPr>
          <p:nvPr/>
        </p:nvSpPr>
        <p:spPr bwMode="auto">
          <a:xfrm>
            <a:off x="0" y="5867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5">
            <a:extLst>
              <a:ext uri="{FF2B5EF4-FFF2-40B4-BE49-F238E27FC236}">
                <a16:creationId xmlns:a16="http://schemas.microsoft.com/office/drawing/2014/main" id="{44BF17A9-B48A-497F-A9D3-5B87FB34CCB5}"/>
              </a:ext>
            </a:extLst>
          </p:cNvPr>
          <p:cNvSpPr>
            <a:spLocks noChangeArrowheads="1"/>
          </p:cNvSpPr>
          <p:nvPr/>
        </p:nvSpPr>
        <p:spPr bwMode="auto">
          <a:xfrm>
            <a:off x="0" y="8923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9" name="TextBox 8">
            <a:extLst>
              <a:ext uri="{FF2B5EF4-FFF2-40B4-BE49-F238E27FC236}">
                <a16:creationId xmlns:a16="http://schemas.microsoft.com/office/drawing/2014/main" id="{7655AF74-70AE-44D8-ABD7-3D14E30C5DF6}"/>
              </a:ext>
            </a:extLst>
          </p:cNvPr>
          <p:cNvSpPr txBox="1"/>
          <p:nvPr/>
        </p:nvSpPr>
        <p:spPr>
          <a:xfrm>
            <a:off x="208409" y="3634702"/>
            <a:ext cx="1932495" cy="369332"/>
          </a:xfrm>
          <a:prstGeom prst="rect">
            <a:avLst/>
          </a:prstGeom>
          <a:solidFill>
            <a:schemeClr val="accent2">
              <a:lumMod val="60000"/>
              <a:lumOff val="40000"/>
            </a:schemeClr>
          </a:solidFill>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IN" dirty="0"/>
              <a:t>Add Record</a:t>
            </a:r>
          </a:p>
        </p:txBody>
      </p:sp>
    </p:spTree>
    <p:extLst>
      <p:ext uri="{BB962C8B-B14F-4D97-AF65-F5344CB8AC3E}">
        <p14:creationId xmlns:p14="http://schemas.microsoft.com/office/powerpoint/2010/main" val="2372304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198a6683-7c12-4be5-82fa-a79685585dde">
            <a:extLst>
              <a:ext uri="{FF2B5EF4-FFF2-40B4-BE49-F238E27FC236}">
                <a16:creationId xmlns:a16="http://schemas.microsoft.com/office/drawing/2014/main" id="{A2DCA7D2-C887-49D8-AD1B-7B2A478410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2582" y="463009"/>
            <a:ext cx="4221163" cy="569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3" descr="49fecf3a-03bd-4c05-9e0a-5fbc6e9a4f29">
            <a:extLst>
              <a:ext uri="{FF2B5EF4-FFF2-40B4-BE49-F238E27FC236}">
                <a16:creationId xmlns:a16="http://schemas.microsoft.com/office/drawing/2014/main" id="{0B50538E-47A2-4D0A-A84B-B8A8535984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1447" y="1998121"/>
            <a:ext cx="4175125"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E3431713-2906-404F-815E-5DC1E63476BB}"/>
              </a:ext>
            </a:extLst>
          </p:cNvPr>
          <p:cNvSpPr txBox="1"/>
          <p:nvPr/>
        </p:nvSpPr>
        <p:spPr>
          <a:xfrm>
            <a:off x="199180" y="2943239"/>
            <a:ext cx="1932495" cy="369332"/>
          </a:xfrm>
          <a:prstGeom prst="rect">
            <a:avLst/>
          </a:prstGeom>
          <a:solidFill>
            <a:schemeClr val="accent2">
              <a:lumMod val="60000"/>
              <a:lumOff val="40000"/>
            </a:schemeClr>
          </a:solidFill>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IN" dirty="0"/>
              <a:t>Edit Record</a:t>
            </a:r>
          </a:p>
        </p:txBody>
      </p:sp>
    </p:spTree>
    <p:extLst>
      <p:ext uri="{BB962C8B-B14F-4D97-AF65-F5344CB8AC3E}">
        <p14:creationId xmlns:p14="http://schemas.microsoft.com/office/powerpoint/2010/main" val="2417890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501D-DE53-44EF-B891-66A2C33FDE54}"/>
              </a:ext>
            </a:extLst>
          </p:cNvPr>
          <p:cNvSpPr>
            <a:spLocks noGrp="1"/>
          </p:cNvSpPr>
          <p:nvPr>
            <p:ph type="title"/>
          </p:nvPr>
        </p:nvSpPr>
        <p:spPr/>
        <p:txBody>
          <a:bodyPr/>
          <a:lstStyle/>
          <a:p>
            <a:r>
              <a:rPr lang="en-IN" dirty="0"/>
              <a:t>Complaint Master</a:t>
            </a:r>
          </a:p>
        </p:txBody>
      </p:sp>
      <p:pic>
        <p:nvPicPr>
          <p:cNvPr id="4" name="Picture 3">
            <a:extLst>
              <a:ext uri="{FF2B5EF4-FFF2-40B4-BE49-F238E27FC236}">
                <a16:creationId xmlns:a16="http://schemas.microsoft.com/office/drawing/2014/main" id="{8D72672F-FAF0-478D-8010-8293E6F20F95}"/>
              </a:ext>
            </a:extLst>
          </p:cNvPr>
          <p:cNvPicPr/>
          <p:nvPr/>
        </p:nvPicPr>
        <p:blipFill>
          <a:blip r:embed="rId2"/>
          <a:stretch>
            <a:fillRect/>
          </a:stretch>
        </p:blipFill>
        <p:spPr>
          <a:xfrm>
            <a:off x="967023" y="1768509"/>
            <a:ext cx="3714750" cy="4133850"/>
          </a:xfrm>
          <a:prstGeom prst="rect">
            <a:avLst/>
          </a:prstGeom>
        </p:spPr>
      </p:pic>
      <p:pic>
        <p:nvPicPr>
          <p:cNvPr id="7170" name="Picture 2" descr="14e78fdf-fde5-445e-9d68-46c771dccf0d">
            <a:extLst>
              <a:ext uri="{FF2B5EF4-FFF2-40B4-BE49-F238E27FC236}">
                <a16:creationId xmlns:a16="http://schemas.microsoft.com/office/drawing/2014/main" id="{15686299-6BF6-436E-B1A8-2761CADC07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5260" y="1779622"/>
            <a:ext cx="4251325" cy="412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a:extLst>
              <a:ext uri="{FF2B5EF4-FFF2-40B4-BE49-F238E27FC236}">
                <a16:creationId xmlns:a16="http://schemas.microsoft.com/office/drawing/2014/main" id="{EC6E6FF4-0553-41CE-A8BB-08D49E5879FA}"/>
              </a:ext>
            </a:extLst>
          </p:cNvPr>
          <p:cNvCxnSpPr>
            <a:cxnSpLocks/>
          </p:cNvCxnSpPr>
          <p:nvPr/>
        </p:nvCxnSpPr>
        <p:spPr>
          <a:xfrm>
            <a:off x="5762920" y="1366888"/>
            <a:ext cx="0" cy="506942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4664BFF-7BC2-4397-A8FD-DD08080D4A3D}"/>
              </a:ext>
            </a:extLst>
          </p:cNvPr>
          <p:cNvSpPr txBox="1"/>
          <p:nvPr/>
        </p:nvSpPr>
        <p:spPr>
          <a:xfrm>
            <a:off x="1942941" y="6024956"/>
            <a:ext cx="1932495" cy="369332"/>
          </a:xfrm>
          <a:prstGeom prst="rect">
            <a:avLst/>
          </a:prstGeom>
          <a:solidFill>
            <a:srgbClr val="C00000"/>
          </a:solidFill>
          <a:ln>
            <a:solidFill>
              <a:srgbClr val="C00000"/>
            </a:solidFill>
          </a:ln>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IN" dirty="0"/>
              <a:t>Add Record</a:t>
            </a:r>
          </a:p>
        </p:txBody>
      </p:sp>
      <p:sp>
        <p:nvSpPr>
          <p:cNvPr id="8" name="TextBox 7">
            <a:extLst>
              <a:ext uri="{FF2B5EF4-FFF2-40B4-BE49-F238E27FC236}">
                <a16:creationId xmlns:a16="http://schemas.microsoft.com/office/drawing/2014/main" id="{4F18BCE4-3726-4B98-9993-E11EAB7966B5}"/>
              </a:ext>
            </a:extLst>
          </p:cNvPr>
          <p:cNvSpPr txBox="1"/>
          <p:nvPr/>
        </p:nvSpPr>
        <p:spPr>
          <a:xfrm>
            <a:off x="7949387" y="6092905"/>
            <a:ext cx="1932495" cy="369332"/>
          </a:xfrm>
          <a:prstGeom prst="rect">
            <a:avLst/>
          </a:prstGeom>
          <a:solidFill>
            <a:srgbClr val="C00000"/>
          </a:solidFill>
          <a:ln>
            <a:solidFill>
              <a:srgbClr val="C00000"/>
            </a:solidFill>
          </a:ln>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IN" dirty="0"/>
              <a:t>Edit Record</a:t>
            </a:r>
          </a:p>
        </p:txBody>
      </p:sp>
    </p:spTree>
    <p:extLst>
      <p:ext uri="{BB962C8B-B14F-4D97-AF65-F5344CB8AC3E}">
        <p14:creationId xmlns:p14="http://schemas.microsoft.com/office/powerpoint/2010/main" val="4111579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9972"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3E978837-4336-4384-B506-8935F2E72740}"/>
              </a:ext>
            </a:extLst>
          </p:cNvPr>
          <p:cNvSpPr>
            <a:spLocks noGrp="1"/>
          </p:cNvSpPr>
          <p:nvPr>
            <p:ph type="title"/>
          </p:nvPr>
        </p:nvSpPr>
        <p:spPr>
          <a:xfrm>
            <a:off x="804484" y="4267832"/>
            <a:ext cx="4805996" cy="1297115"/>
          </a:xfrm>
        </p:spPr>
        <p:txBody>
          <a:bodyPr vert="horz" lIns="91440" tIns="45720" rIns="91440" bIns="45720" rtlCol="0" anchor="t">
            <a:normAutofit/>
          </a:bodyPr>
          <a:lstStyle/>
          <a:p>
            <a:r>
              <a:rPr lang="en-US" kern="1200" dirty="0">
                <a:solidFill>
                  <a:srgbClr val="000000"/>
                </a:solidFill>
                <a:latin typeface="+mj-lt"/>
                <a:ea typeface="+mj-ea"/>
                <a:cs typeface="+mj-cs"/>
              </a:rPr>
              <a:t>Reports</a:t>
            </a:r>
          </a:p>
        </p:txBody>
      </p:sp>
      <p:sp>
        <p:nvSpPr>
          <p:cNvPr id="14"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7121"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Bar chart">
            <a:extLst>
              <a:ext uri="{FF2B5EF4-FFF2-40B4-BE49-F238E27FC236}">
                <a16:creationId xmlns:a16="http://schemas.microsoft.com/office/drawing/2014/main" id="{E09A5979-2E7B-44F0-828E-D9B5394AE1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9770" y="1815320"/>
            <a:ext cx="4141760" cy="4141760"/>
          </a:xfrm>
          <a:prstGeom prst="rect">
            <a:avLst/>
          </a:prstGeom>
        </p:spPr>
      </p:pic>
    </p:spTree>
    <p:extLst>
      <p:ext uri="{BB962C8B-B14F-4D97-AF65-F5344CB8AC3E}">
        <p14:creationId xmlns:p14="http://schemas.microsoft.com/office/powerpoint/2010/main" val="1453691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58D57-BAA0-429B-A454-12DA2A6FB710}"/>
              </a:ext>
            </a:extLst>
          </p:cNvPr>
          <p:cNvSpPr>
            <a:spLocks noGrp="1"/>
          </p:cNvSpPr>
          <p:nvPr>
            <p:ph type="title"/>
          </p:nvPr>
        </p:nvSpPr>
        <p:spPr/>
        <p:txBody>
          <a:bodyPr>
            <a:noAutofit/>
          </a:bodyPr>
          <a:lstStyle/>
          <a:p>
            <a:r>
              <a:rPr lang="en-US" sz="3200" b="1" dirty="0"/>
              <a:t>Data Question 1: Which officer is assigned to the complaint filed? </a:t>
            </a:r>
            <a:br>
              <a:rPr lang="en-IN" sz="3200" dirty="0"/>
            </a:br>
            <a:endParaRPr lang="en-IN" sz="3200" dirty="0"/>
          </a:p>
        </p:txBody>
      </p:sp>
      <p:pic>
        <p:nvPicPr>
          <p:cNvPr id="4" name="Picture 3">
            <a:extLst>
              <a:ext uri="{FF2B5EF4-FFF2-40B4-BE49-F238E27FC236}">
                <a16:creationId xmlns:a16="http://schemas.microsoft.com/office/drawing/2014/main" id="{FFA466C8-AAA6-47F2-AF9A-B2A754B240D4}"/>
              </a:ext>
            </a:extLst>
          </p:cNvPr>
          <p:cNvPicPr/>
          <p:nvPr/>
        </p:nvPicPr>
        <p:blipFill>
          <a:blip r:embed="rId2"/>
          <a:stretch>
            <a:fillRect/>
          </a:stretch>
        </p:blipFill>
        <p:spPr>
          <a:xfrm>
            <a:off x="2667000" y="1322963"/>
            <a:ext cx="6858000" cy="4878070"/>
          </a:xfrm>
          <a:prstGeom prst="rect">
            <a:avLst/>
          </a:prstGeom>
        </p:spPr>
      </p:pic>
    </p:spTree>
    <p:extLst>
      <p:ext uri="{BB962C8B-B14F-4D97-AF65-F5344CB8AC3E}">
        <p14:creationId xmlns:p14="http://schemas.microsoft.com/office/powerpoint/2010/main" val="918180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656F6-3910-43AB-A4F1-4A412E6AE00C}"/>
              </a:ext>
            </a:extLst>
          </p:cNvPr>
          <p:cNvSpPr>
            <a:spLocks noGrp="1"/>
          </p:cNvSpPr>
          <p:nvPr>
            <p:ph type="title"/>
          </p:nvPr>
        </p:nvSpPr>
        <p:spPr/>
        <p:txBody>
          <a:bodyPr>
            <a:noAutofit/>
          </a:bodyPr>
          <a:lstStyle/>
          <a:p>
            <a:r>
              <a:rPr lang="en-US" sz="3200" b="1" dirty="0"/>
              <a:t>Data Question 2: Whether the search operation is carried out or </a:t>
            </a:r>
            <a:r>
              <a:rPr lang="en-US" sz="3200" b="1"/>
              <a:t>not?</a:t>
            </a:r>
            <a:br>
              <a:rPr lang="en-IN" sz="3200" dirty="0"/>
            </a:br>
            <a:endParaRPr lang="en-IN" sz="3200" dirty="0"/>
          </a:p>
        </p:txBody>
      </p:sp>
      <p:pic>
        <p:nvPicPr>
          <p:cNvPr id="4" name="Picture 3">
            <a:extLst>
              <a:ext uri="{FF2B5EF4-FFF2-40B4-BE49-F238E27FC236}">
                <a16:creationId xmlns:a16="http://schemas.microsoft.com/office/drawing/2014/main" id="{CAE9BFBC-1FB5-4111-983C-EF7748419673}"/>
              </a:ext>
            </a:extLst>
          </p:cNvPr>
          <p:cNvPicPr/>
          <p:nvPr/>
        </p:nvPicPr>
        <p:blipFill>
          <a:blip r:embed="rId2"/>
          <a:stretch>
            <a:fillRect/>
          </a:stretch>
        </p:blipFill>
        <p:spPr>
          <a:xfrm>
            <a:off x="2156361" y="1690688"/>
            <a:ext cx="7617031" cy="3374386"/>
          </a:xfrm>
          <a:prstGeom prst="rect">
            <a:avLst/>
          </a:prstGeom>
        </p:spPr>
      </p:pic>
    </p:spTree>
    <p:extLst>
      <p:ext uri="{BB962C8B-B14F-4D97-AF65-F5344CB8AC3E}">
        <p14:creationId xmlns:p14="http://schemas.microsoft.com/office/powerpoint/2010/main" val="1773696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656F6-3910-43AB-A4F1-4A412E6AE00C}"/>
              </a:ext>
            </a:extLst>
          </p:cNvPr>
          <p:cNvSpPr>
            <a:spLocks noGrp="1"/>
          </p:cNvSpPr>
          <p:nvPr>
            <p:ph type="title"/>
          </p:nvPr>
        </p:nvSpPr>
        <p:spPr/>
        <p:txBody>
          <a:bodyPr>
            <a:normAutofit/>
          </a:bodyPr>
          <a:lstStyle/>
          <a:p>
            <a:r>
              <a:rPr lang="en-US" sz="3200" b="1" dirty="0"/>
              <a:t>Data Question 3: Which department has how many pending cases?</a:t>
            </a:r>
            <a:endParaRPr lang="en-US" sz="3200" dirty="0"/>
          </a:p>
        </p:txBody>
      </p:sp>
      <p:pic>
        <p:nvPicPr>
          <p:cNvPr id="5" name="Picture 4">
            <a:extLst>
              <a:ext uri="{FF2B5EF4-FFF2-40B4-BE49-F238E27FC236}">
                <a16:creationId xmlns:a16="http://schemas.microsoft.com/office/drawing/2014/main" id="{4C7393FA-747F-48D0-89FA-CDDB4EF9919F}"/>
              </a:ext>
            </a:extLst>
          </p:cNvPr>
          <p:cNvPicPr/>
          <p:nvPr/>
        </p:nvPicPr>
        <p:blipFill>
          <a:blip r:embed="rId2"/>
          <a:stretch>
            <a:fillRect/>
          </a:stretch>
        </p:blipFill>
        <p:spPr>
          <a:xfrm>
            <a:off x="2083190" y="2046532"/>
            <a:ext cx="7750126" cy="3251982"/>
          </a:xfrm>
          <a:prstGeom prst="rect">
            <a:avLst/>
          </a:prstGeom>
        </p:spPr>
      </p:pic>
    </p:spTree>
    <p:extLst>
      <p:ext uri="{BB962C8B-B14F-4D97-AF65-F5344CB8AC3E}">
        <p14:creationId xmlns:p14="http://schemas.microsoft.com/office/powerpoint/2010/main" val="8457187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656F6-3910-43AB-A4F1-4A412E6AE00C}"/>
              </a:ext>
            </a:extLst>
          </p:cNvPr>
          <p:cNvSpPr>
            <a:spLocks noGrp="1"/>
          </p:cNvSpPr>
          <p:nvPr>
            <p:ph type="title"/>
          </p:nvPr>
        </p:nvSpPr>
        <p:spPr/>
        <p:txBody>
          <a:bodyPr>
            <a:normAutofit/>
          </a:bodyPr>
          <a:lstStyle/>
          <a:p>
            <a:r>
              <a:rPr lang="en-US" sz="3200" b="1" dirty="0"/>
              <a:t>Data Question 4: How many missing people are reported, by city and state? </a:t>
            </a:r>
            <a:endParaRPr lang="en-US" sz="3200" dirty="0"/>
          </a:p>
        </p:txBody>
      </p:sp>
      <p:pic>
        <p:nvPicPr>
          <p:cNvPr id="5" name="Picture 4">
            <a:extLst>
              <a:ext uri="{FF2B5EF4-FFF2-40B4-BE49-F238E27FC236}">
                <a16:creationId xmlns:a16="http://schemas.microsoft.com/office/drawing/2014/main" id="{00CC78FB-298C-413D-9E41-B7257A3D733C}"/>
              </a:ext>
            </a:extLst>
          </p:cNvPr>
          <p:cNvPicPr/>
          <p:nvPr/>
        </p:nvPicPr>
        <p:blipFill rotWithShape="1">
          <a:blip r:embed="rId2"/>
          <a:srcRect r="41075"/>
          <a:stretch/>
        </p:blipFill>
        <p:spPr>
          <a:xfrm>
            <a:off x="6096000" y="1488913"/>
            <a:ext cx="4643252" cy="4223118"/>
          </a:xfrm>
          <a:prstGeom prst="rect">
            <a:avLst/>
          </a:prstGeom>
        </p:spPr>
      </p:pic>
      <p:pic>
        <p:nvPicPr>
          <p:cNvPr id="6" name="Picture 5">
            <a:extLst>
              <a:ext uri="{FF2B5EF4-FFF2-40B4-BE49-F238E27FC236}">
                <a16:creationId xmlns:a16="http://schemas.microsoft.com/office/drawing/2014/main" id="{36CE04B8-D4A5-419A-BE9D-92ABCCCFB5ED}"/>
              </a:ext>
            </a:extLst>
          </p:cNvPr>
          <p:cNvPicPr/>
          <p:nvPr/>
        </p:nvPicPr>
        <p:blipFill rotWithShape="1">
          <a:blip r:embed="rId3"/>
          <a:srcRect r="46934"/>
          <a:stretch/>
        </p:blipFill>
        <p:spPr>
          <a:xfrm>
            <a:off x="1021156" y="1405786"/>
            <a:ext cx="4460296" cy="4223117"/>
          </a:xfrm>
          <a:prstGeom prst="rect">
            <a:avLst/>
          </a:prstGeom>
        </p:spPr>
      </p:pic>
    </p:spTree>
    <p:extLst>
      <p:ext uri="{BB962C8B-B14F-4D97-AF65-F5344CB8AC3E}">
        <p14:creationId xmlns:p14="http://schemas.microsoft.com/office/powerpoint/2010/main" val="1041052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42136F2-2EF2-4DC0-915C-56994D44A0D1}"/>
              </a:ext>
            </a:extLst>
          </p:cNvPr>
          <p:cNvSpPr>
            <a:spLocks noGrp="1"/>
          </p:cNvSpPr>
          <p:nvPr>
            <p:ph type="title"/>
          </p:nvPr>
        </p:nvSpPr>
        <p:spPr>
          <a:xfrm>
            <a:off x="5429786" y="809160"/>
            <a:ext cx="4977976" cy="1454051"/>
          </a:xfrm>
        </p:spPr>
        <p:txBody>
          <a:bodyPr>
            <a:normAutofit/>
          </a:bodyPr>
          <a:lstStyle/>
          <a:p>
            <a:r>
              <a:rPr lang="en-IN" dirty="0">
                <a:solidFill>
                  <a:srgbClr val="000000"/>
                </a:solidFill>
              </a:rPr>
              <a:t>The Case of Missing people</a:t>
            </a:r>
          </a:p>
        </p:txBody>
      </p:sp>
      <p:sp>
        <p:nvSpPr>
          <p:cNvPr id="47"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C7C8C554-FE08-4494-9956-B3B8330BD163}"/>
              </a:ext>
            </a:extLst>
          </p:cNvPr>
          <p:cNvPicPr>
            <a:picLocks noChangeAspect="1"/>
          </p:cNvPicPr>
          <p:nvPr/>
        </p:nvPicPr>
        <p:blipFill>
          <a:blip r:embed="rId3"/>
          <a:stretch>
            <a:fillRect/>
          </a:stretch>
        </p:blipFill>
        <p:spPr>
          <a:xfrm>
            <a:off x="429349" y="2216963"/>
            <a:ext cx="3661831" cy="2444272"/>
          </a:xfrm>
          <a:prstGeom prst="rect">
            <a:avLst/>
          </a:prstGeom>
        </p:spPr>
      </p:pic>
      <p:sp>
        <p:nvSpPr>
          <p:cNvPr id="3" name="Content Placeholder 2">
            <a:extLst>
              <a:ext uri="{FF2B5EF4-FFF2-40B4-BE49-F238E27FC236}">
                <a16:creationId xmlns:a16="http://schemas.microsoft.com/office/drawing/2014/main" id="{165B039D-B744-4FD8-A229-495DB578CAA8}"/>
              </a:ext>
            </a:extLst>
          </p:cNvPr>
          <p:cNvSpPr>
            <a:spLocks noGrp="1"/>
          </p:cNvSpPr>
          <p:nvPr>
            <p:ph idx="1"/>
          </p:nvPr>
        </p:nvSpPr>
        <p:spPr>
          <a:xfrm>
            <a:off x="5429786" y="2781350"/>
            <a:ext cx="6579962" cy="3639289"/>
          </a:xfrm>
        </p:spPr>
        <p:txBody>
          <a:bodyPr anchor="ctr">
            <a:normAutofit/>
          </a:bodyPr>
          <a:lstStyle/>
          <a:p>
            <a:r>
              <a:rPr lang="en-US" sz="1600" dirty="0">
                <a:solidFill>
                  <a:srgbClr val="000000"/>
                </a:solidFill>
              </a:rPr>
              <a:t>India has a very high volume of child trafficking and missing people. Thousands of people go missing with many untraced and unidentified. </a:t>
            </a:r>
          </a:p>
          <a:p>
            <a:r>
              <a:rPr lang="en-US" sz="1600" dirty="0">
                <a:solidFill>
                  <a:srgbClr val="000000"/>
                </a:solidFill>
              </a:rPr>
              <a:t>Missing or abducted children are forced to beg on the street or have to indulge in other vices. </a:t>
            </a:r>
          </a:p>
          <a:p>
            <a:r>
              <a:rPr lang="en-US" sz="1600" dirty="0">
                <a:solidFill>
                  <a:srgbClr val="000000"/>
                </a:solidFill>
              </a:rPr>
              <a:t>Trafficking of young girls (under age of 18) has grown 14 times over the last decade according to the National Crime Record Bureau. In India specifically, it is estimated that there are around 135,000 children trafficked each year.</a:t>
            </a:r>
          </a:p>
          <a:p>
            <a:r>
              <a:rPr lang="en-US" sz="1600" dirty="0">
                <a:solidFill>
                  <a:srgbClr val="000000"/>
                </a:solidFill>
              </a:rPr>
              <a:t>The root cause of child trafficking in India is due to </a:t>
            </a:r>
          </a:p>
          <a:p>
            <a:pPr lvl="1"/>
            <a:r>
              <a:rPr lang="en-US" sz="1600" dirty="0">
                <a:solidFill>
                  <a:srgbClr val="000000"/>
                </a:solidFill>
              </a:rPr>
              <a:t>Poverty</a:t>
            </a:r>
          </a:p>
          <a:p>
            <a:pPr lvl="1"/>
            <a:r>
              <a:rPr lang="en-US" sz="1600" dirty="0">
                <a:solidFill>
                  <a:srgbClr val="000000"/>
                </a:solidFill>
              </a:rPr>
              <a:t>need to support family which cause child labor </a:t>
            </a:r>
          </a:p>
          <a:p>
            <a:pPr lvl="1"/>
            <a:r>
              <a:rPr lang="en-US" sz="1600" dirty="0">
                <a:solidFill>
                  <a:srgbClr val="000000"/>
                </a:solidFill>
              </a:rPr>
              <a:t>lack of education. </a:t>
            </a:r>
          </a:p>
          <a:p>
            <a:endParaRPr lang="en-IN" sz="1400" dirty="0">
              <a:solidFill>
                <a:srgbClr val="000000"/>
              </a:solidFill>
            </a:endParaRPr>
          </a:p>
          <a:p>
            <a:endParaRPr lang="en-US" sz="1400" dirty="0">
              <a:solidFill>
                <a:srgbClr val="000000"/>
              </a:solidFill>
            </a:endParaRPr>
          </a:p>
          <a:p>
            <a:endParaRPr lang="en-IN" sz="1400" dirty="0">
              <a:solidFill>
                <a:srgbClr val="000000"/>
              </a:solidFill>
            </a:endParaRPr>
          </a:p>
        </p:txBody>
      </p:sp>
    </p:spTree>
    <p:extLst>
      <p:ext uri="{BB962C8B-B14F-4D97-AF65-F5344CB8AC3E}">
        <p14:creationId xmlns:p14="http://schemas.microsoft.com/office/powerpoint/2010/main" val="4199626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F4F3A-52C7-4F34-AF73-77F404122A60}"/>
              </a:ext>
            </a:extLst>
          </p:cNvPr>
          <p:cNvSpPr>
            <a:spLocks noGrp="1"/>
          </p:cNvSpPr>
          <p:nvPr>
            <p:ph type="title"/>
          </p:nvPr>
        </p:nvSpPr>
        <p:spPr/>
        <p:txBody>
          <a:bodyPr>
            <a:normAutofit fontScale="90000"/>
          </a:bodyPr>
          <a:lstStyle/>
          <a:p>
            <a:r>
              <a:rPr lang="en-US" sz="3600" b="1" dirty="0"/>
              <a:t>Data Question 5: Which police department has the highest case solving rate?</a:t>
            </a:r>
            <a:br>
              <a:rPr lang="en-IN" dirty="0"/>
            </a:br>
            <a:endParaRPr lang="en-IN" dirty="0"/>
          </a:p>
        </p:txBody>
      </p:sp>
      <p:pic>
        <p:nvPicPr>
          <p:cNvPr id="4" name="Picture 3">
            <a:extLst>
              <a:ext uri="{FF2B5EF4-FFF2-40B4-BE49-F238E27FC236}">
                <a16:creationId xmlns:a16="http://schemas.microsoft.com/office/drawing/2014/main" id="{734D5741-6F14-496F-9F86-F39258832EA6}"/>
              </a:ext>
            </a:extLst>
          </p:cNvPr>
          <p:cNvPicPr/>
          <p:nvPr/>
        </p:nvPicPr>
        <p:blipFill>
          <a:blip r:embed="rId2"/>
          <a:stretch>
            <a:fillRect/>
          </a:stretch>
        </p:blipFill>
        <p:spPr>
          <a:xfrm>
            <a:off x="2574177" y="1411522"/>
            <a:ext cx="7493649" cy="1325563"/>
          </a:xfrm>
          <a:prstGeom prst="rect">
            <a:avLst/>
          </a:prstGeom>
        </p:spPr>
      </p:pic>
      <p:pic>
        <p:nvPicPr>
          <p:cNvPr id="5122" name="Picture 2" descr="3047f201-d956-4428-9c15-3a951987adac">
            <a:extLst>
              <a:ext uri="{FF2B5EF4-FFF2-40B4-BE49-F238E27FC236}">
                <a16:creationId xmlns:a16="http://schemas.microsoft.com/office/drawing/2014/main" id="{9B89430B-9241-42E4-AC6E-9B8D3E88A4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1945" y="3274848"/>
            <a:ext cx="5212404" cy="3218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29943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9972"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A143D97C-725D-4C2C-AFBD-712431662F95}"/>
              </a:ext>
            </a:extLst>
          </p:cNvPr>
          <p:cNvSpPr>
            <a:spLocks noGrp="1"/>
          </p:cNvSpPr>
          <p:nvPr>
            <p:ph type="title"/>
          </p:nvPr>
        </p:nvSpPr>
        <p:spPr>
          <a:xfrm>
            <a:off x="623813" y="2935989"/>
            <a:ext cx="4805996" cy="1297115"/>
          </a:xfrm>
        </p:spPr>
        <p:txBody>
          <a:bodyPr vert="horz" lIns="91440" tIns="45720" rIns="91440" bIns="45720" rtlCol="0" anchor="t">
            <a:normAutofit/>
          </a:bodyPr>
          <a:lstStyle/>
          <a:p>
            <a:r>
              <a:rPr lang="en-US" kern="1200">
                <a:solidFill>
                  <a:srgbClr val="000000"/>
                </a:solidFill>
                <a:latin typeface="+mj-lt"/>
                <a:ea typeface="+mj-ea"/>
                <a:cs typeface="+mj-cs"/>
              </a:rPr>
              <a:t>Hybrid Mobile App</a:t>
            </a:r>
          </a:p>
        </p:txBody>
      </p:sp>
      <p:sp>
        <p:nvSpPr>
          <p:cNvPr id="14"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7121"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Cell Phone">
            <a:extLst>
              <a:ext uri="{FF2B5EF4-FFF2-40B4-BE49-F238E27FC236}">
                <a16:creationId xmlns:a16="http://schemas.microsoft.com/office/drawing/2014/main" id="{887F902D-CB9C-49A9-A395-726D385C0C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9770" y="1815320"/>
            <a:ext cx="4141760" cy="4141760"/>
          </a:xfrm>
          <a:prstGeom prst="rect">
            <a:avLst/>
          </a:prstGeom>
        </p:spPr>
      </p:pic>
    </p:spTree>
    <p:extLst>
      <p:ext uri="{BB962C8B-B14F-4D97-AF65-F5344CB8AC3E}">
        <p14:creationId xmlns:p14="http://schemas.microsoft.com/office/powerpoint/2010/main" val="2662823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F8FE5-2087-455D-A700-2D670CAB3DD8}"/>
              </a:ext>
            </a:extLst>
          </p:cNvPr>
          <p:cNvSpPr>
            <a:spLocks noGrp="1"/>
          </p:cNvSpPr>
          <p:nvPr>
            <p:ph type="title"/>
          </p:nvPr>
        </p:nvSpPr>
        <p:spPr/>
        <p:txBody>
          <a:bodyPr/>
          <a:lstStyle/>
          <a:p>
            <a:r>
              <a:rPr lang="en-IN" dirty="0"/>
              <a:t>Dashboard</a:t>
            </a:r>
          </a:p>
        </p:txBody>
      </p:sp>
      <p:pic>
        <p:nvPicPr>
          <p:cNvPr id="1026" name="f655fea6-aaa2-4dac-b07b-49478bc316d3" descr="Image">
            <a:extLst>
              <a:ext uri="{FF2B5EF4-FFF2-40B4-BE49-F238E27FC236}">
                <a16:creationId xmlns:a16="http://schemas.microsoft.com/office/drawing/2014/main" id="{6C68CD6F-F23D-4680-B99B-211B66E0BE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5909" y="2069146"/>
            <a:ext cx="7240182" cy="4525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6173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42CA3-921A-4448-B51B-1180E38C29F5}"/>
              </a:ext>
            </a:extLst>
          </p:cNvPr>
          <p:cNvSpPr>
            <a:spLocks noGrp="1"/>
          </p:cNvSpPr>
          <p:nvPr>
            <p:ph type="title"/>
          </p:nvPr>
        </p:nvSpPr>
        <p:spPr/>
        <p:txBody>
          <a:bodyPr/>
          <a:lstStyle/>
          <a:p>
            <a:r>
              <a:rPr lang="en-IN" dirty="0"/>
              <a:t>Registration page</a:t>
            </a:r>
          </a:p>
        </p:txBody>
      </p:sp>
      <p:pic>
        <p:nvPicPr>
          <p:cNvPr id="2050" name="ec490cb9-c07b-4927-be66-e3678e2f943d" descr="Image">
            <a:extLst>
              <a:ext uri="{FF2B5EF4-FFF2-40B4-BE49-F238E27FC236}">
                <a16:creationId xmlns:a16="http://schemas.microsoft.com/office/drawing/2014/main" id="{20C34D37-A8E8-4AD4-B4E1-3487348664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5907" y="1807455"/>
            <a:ext cx="7496311" cy="4685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7884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4748B-AED3-4D97-8393-CD20C86786EB}"/>
              </a:ext>
            </a:extLst>
          </p:cNvPr>
          <p:cNvSpPr>
            <a:spLocks noGrp="1"/>
          </p:cNvSpPr>
          <p:nvPr>
            <p:ph type="title"/>
          </p:nvPr>
        </p:nvSpPr>
        <p:spPr>
          <a:xfrm>
            <a:off x="313210" y="2375554"/>
            <a:ext cx="3938280" cy="1325563"/>
          </a:xfrm>
        </p:spPr>
        <p:txBody>
          <a:bodyPr/>
          <a:lstStyle/>
          <a:p>
            <a:r>
              <a:rPr lang="en-IN" dirty="0"/>
              <a:t>Complaint Page</a:t>
            </a:r>
          </a:p>
        </p:txBody>
      </p:sp>
      <p:grpSp>
        <p:nvGrpSpPr>
          <p:cNvPr id="4" name="Group 3">
            <a:extLst>
              <a:ext uri="{FF2B5EF4-FFF2-40B4-BE49-F238E27FC236}">
                <a16:creationId xmlns:a16="http://schemas.microsoft.com/office/drawing/2014/main" id="{405597E2-935A-4280-83C9-D9C3CA4B6248}"/>
              </a:ext>
            </a:extLst>
          </p:cNvPr>
          <p:cNvGrpSpPr/>
          <p:nvPr/>
        </p:nvGrpSpPr>
        <p:grpSpPr>
          <a:xfrm>
            <a:off x="4595069" y="219391"/>
            <a:ext cx="7283722" cy="6447767"/>
            <a:chOff x="4595069" y="219391"/>
            <a:chExt cx="7283722" cy="6447767"/>
          </a:xfrm>
        </p:grpSpPr>
        <p:pic>
          <p:nvPicPr>
            <p:cNvPr id="3074" name="9187c7b4-b94b-4e25-b691-e9d5bd15b545" descr="Image">
              <a:extLst>
                <a:ext uri="{FF2B5EF4-FFF2-40B4-BE49-F238E27FC236}">
                  <a16:creationId xmlns:a16="http://schemas.microsoft.com/office/drawing/2014/main" id="{E2362364-3363-4D97-A805-CD0C371C07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422"/>
            <a:stretch/>
          </p:blipFill>
          <p:spPr bwMode="auto">
            <a:xfrm>
              <a:off x="4595070" y="219391"/>
              <a:ext cx="7283721" cy="4169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6fa6a5db-3bc6-40f8-a929-8f015a9641fa" descr="Image">
              <a:extLst>
                <a:ext uri="{FF2B5EF4-FFF2-40B4-BE49-F238E27FC236}">
                  <a16:creationId xmlns:a16="http://schemas.microsoft.com/office/drawing/2014/main" id="{5F9406F8-28DE-40D4-8EF1-114599DAFC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7271"/>
            <a:stretch/>
          </p:blipFill>
          <p:spPr bwMode="auto">
            <a:xfrm>
              <a:off x="4595069" y="4388546"/>
              <a:ext cx="7283721" cy="227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2398819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9972"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303EA534-B4BA-4985-88EC-10D927DF0BC6}"/>
              </a:ext>
            </a:extLst>
          </p:cNvPr>
          <p:cNvSpPr>
            <a:spLocks noGrp="1"/>
          </p:cNvSpPr>
          <p:nvPr>
            <p:ph type="title"/>
          </p:nvPr>
        </p:nvSpPr>
        <p:spPr>
          <a:xfrm>
            <a:off x="851618" y="3004641"/>
            <a:ext cx="4163442" cy="888629"/>
          </a:xfrm>
        </p:spPr>
        <p:txBody>
          <a:bodyPr vert="horz" lIns="91440" tIns="45720" rIns="91440" bIns="45720" rtlCol="0" anchor="t">
            <a:normAutofit/>
          </a:bodyPr>
          <a:lstStyle/>
          <a:p>
            <a:r>
              <a:rPr lang="en-US" kern="1200" dirty="0">
                <a:solidFill>
                  <a:srgbClr val="000000"/>
                </a:solidFill>
                <a:latin typeface="+mj-lt"/>
                <a:ea typeface="+mj-ea"/>
                <a:cs typeface="+mj-cs"/>
              </a:rPr>
              <a:t>Thank You</a:t>
            </a:r>
          </a:p>
        </p:txBody>
      </p:sp>
      <p:sp>
        <p:nvSpPr>
          <p:cNvPr id="14"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7121"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Handshake">
            <a:extLst>
              <a:ext uri="{FF2B5EF4-FFF2-40B4-BE49-F238E27FC236}">
                <a16:creationId xmlns:a16="http://schemas.microsoft.com/office/drawing/2014/main" id="{A35F6DF7-BA4F-4B21-9178-72BF5E1E31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9770" y="1815320"/>
            <a:ext cx="4141760" cy="4141760"/>
          </a:xfrm>
          <a:prstGeom prst="rect">
            <a:avLst/>
          </a:prstGeom>
        </p:spPr>
      </p:pic>
    </p:spTree>
    <p:extLst>
      <p:ext uri="{BB962C8B-B14F-4D97-AF65-F5344CB8AC3E}">
        <p14:creationId xmlns:p14="http://schemas.microsoft.com/office/powerpoint/2010/main" val="395561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4466D1-69FF-4809-A0E8-9B465A8A2F82}"/>
              </a:ext>
            </a:extLst>
          </p:cNvPr>
          <p:cNvPicPr>
            <a:picLocks noChangeAspect="1"/>
          </p:cNvPicPr>
          <p:nvPr/>
        </p:nvPicPr>
        <p:blipFill rotWithShape="1">
          <a:blip r:embed="rId2">
            <a:extLst/>
          </a:blip>
          <a:srcRect l="14143" r="7009" b="2"/>
          <a:stretch/>
        </p:blipFill>
        <p:spPr>
          <a:xfrm>
            <a:off x="5867399" y="10"/>
            <a:ext cx="6324601" cy="6857990"/>
          </a:xfrm>
          <a:prstGeom prst="rect">
            <a:avLst/>
          </a:prstGeom>
        </p:spPr>
      </p:pic>
      <p:pic>
        <p:nvPicPr>
          <p:cNvPr id="16" name="Picture 15">
            <a:extLst>
              <a:ext uri="{FF2B5EF4-FFF2-40B4-BE49-F238E27FC236}">
                <a16:creationId xmlns:a16="http://schemas.microsoft.com/office/drawing/2014/main" id="{19AE98B8-B73A-4724-B639-017087F923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D6E65622-865D-45DF-907E-A60FCD3EC014}"/>
              </a:ext>
            </a:extLst>
          </p:cNvPr>
          <p:cNvSpPr>
            <a:spLocks noGrp="1"/>
          </p:cNvSpPr>
          <p:nvPr>
            <p:ph type="title"/>
          </p:nvPr>
        </p:nvSpPr>
        <p:spPr>
          <a:xfrm>
            <a:off x="678181" y="205730"/>
            <a:ext cx="4869179" cy="1325563"/>
          </a:xfrm>
        </p:spPr>
        <p:txBody>
          <a:bodyPr>
            <a:normAutofit/>
          </a:bodyPr>
          <a:lstStyle/>
          <a:p>
            <a:r>
              <a:rPr lang="en-IN" dirty="0">
                <a:solidFill>
                  <a:srgbClr val="000000"/>
                </a:solidFill>
              </a:rPr>
              <a:t>The Current Scenario</a:t>
            </a:r>
          </a:p>
        </p:txBody>
      </p:sp>
      <p:sp>
        <p:nvSpPr>
          <p:cNvPr id="3" name="Content Placeholder 2">
            <a:extLst>
              <a:ext uri="{FF2B5EF4-FFF2-40B4-BE49-F238E27FC236}">
                <a16:creationId xmlns:a16="http://schemas.microsoft.com/office/drawing/2014/main" id="{D82B547E-BB6C-47BA-9FE2-5EB25238E63E}"/>
              </a:ext>
            </a:extLst>
          </p:cNvPr>
          <p:cNvSpPr>
            <a:spLocks noGrp="1"/>
          </p:cNvSpPr>
          <p:nvPr>
            <p:ph idx="1"/>
          </p:nvPr>
        </p:nvSpPr>
        <p:spPr>
          <a:xfrm>
            <a:off x="583677" y="1905027"/>
            <a:ext cx="4869179" cy="3047946"/>
          </a:xfrm>
        </p:spPr>
        <p:txBody>
          <a:bodyPr anchor="b">
            <a:normAutofit/>
          </a:bodyPr>
          <a:lstStyle/>
          <a:p>
            <a:r>
              <a:rPr lang="en-US" sz="1800" dirty="0">
                <a:solidFill>
                  <a:srgbClr val="000000"/>
                </a:solidFill>
              </a:rPr>
              <a:t>India still lacks a system to track and identify missing people. </a:t>
            </a:r>
          </a:p>
          <a:p>
            <a:r>
              <a:rPr lang="en-US" sz="1800" dirty="0">
                <a:solidFill>
                  <a:srgbClr val="000000"/>
                </a:solidFill>
              </a:rPr>
              <a:t>There is no system available or dataset which can be used to trace people. </a:t>
            </a:r>
          </a:p>
          <a:p>
            <a:r>
              <a:rPr lang="en-US" sz="1800" dirty="0">
                <a:solidFill>
                  <a:srgbClr val="000000"/>
                </a:solidFill>
              </a:rPr>
              <a:t>The only data available is in the form of First Information Report (F.I.R.) which is filed by the law enforcement during the complain of the missing people and that information also lacks any digital coherency.</a:t>
            </a:r>
          </a:p>
          <a:p>
            <a:pPr marL="0" indent="0">
              <a:buNone/>
            </a:pPr>
            <a:endParaRPr lang="en-IN" sz="1800" dirty="0">
              <a:solidFill>
                <a:srgbClr val="000000"/>
              </a:solidFill>
            </a:endParaRPr>
          </a:p>
        </p:txBody>
      </p:sp>
    </p:spTree>
    <p:extLst>
      <p:ext uri="{BB962C8B-B14F-4D97-AF65-F5344CB8AC3E}">
        <p14:creationId xmlns:p14="http://schemas.microsoft.com/office/powerpoint/2010/main" val="251202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F3F0B29-98DD-4A7D-8F11-9569156DCC63}"/>
              </a:ext>
            </a:extLst>
          </p:cNvPr>
          <p:cNvSpPr>
            <a:spLocks noGrp="1"/>
          </p:cNvSpPr>
          <p:nvPr>
            <p:ph type="title"/>
          </p:nvPr>
        </p:nvSpPr>
        <p:spPr>
          <a:xfrm>
            <a:off x="6094105" y="802955"/>
            <a:ext cx="4977976" cy="1454051"/>
          </a:xfrm>
        </p:spPr>
        <p:txBody>
          <a:bodyPr>
            <a:normAutofit/>
          </a:bodyPr>
          <a:lstStyle/>
          <a:p>
            <a:r>
              <a:rPr lang="en-IN">
                <a:solidFill>
                  <a:srgbClr val="000000"/>
                </a:solidFill>
              </a:rPr>
              <a:t>Our Solution</a:t>
            </a:r>
          </a:p>
        </p:txBody>
      </p:sp>
      <p:sp>
        <p:nvSpPr>
          <p:cNvPr id="13"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2A86FE9E-ED13-4EC5-867A-3A73C5C44847}"/>
              </a:ext>
            </a:extLst>
          </p:cNvPr>
          <p:cNvPicPr>
            <a:picLocks noChangeAspect="1"/>
          </p:cNvPicPr>
          <p:nvPr/>
        </p:nvPicPr>
        <p:blipFill rotWithShape="1">
          <a:blip r:embed="rId3">
            <a:alphaModFix/>
            <a:extLst/>
          </a:blip>
          <a:srcRect l="27337" r="8888" b="-2"/>
          <a:stretch/>
        </p:blipFill>
        <p:spPr>
          <a:xfrm>
            <a:off x="20" y="907231"/>
            <a:ext cx="4838021" cy="5063738"/>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 name="Content Placeholder 2">
            <a:extLst>
              <a:ext uri="{FF2B5EF4-FFF2-40B4-BE49-F238E27FC236}">
                <a16:creationId xmlns:a16="http://schemas.microsoft.com/office/drawing/2014/main" id="{0C61E44B-2835-49DD-B2FA-9B7FDDDBAAEB}"/>
              </a:ext>
            </a:extLst>
          </p:cNvPr>
          <p:cNvSpPr>
            <a:spLocks noGrp="1"/>
          </p:cNvSpPr>
          <p:nvPr>
            <p:ph idx="1"/>
          </p:nvPr>
        </p:nvSpPr>
        <p:spPr>
          <a:xfrm>
            <a:off x="6090574" y="2421682"/>
            <a:ext cx="4977578" cy="3639289"/>
          </a:xfrm>
        </p:spPr>
        <p:txBody>
          <a:bodyPr anchor="ctr">
            <a:normAutofit/>
          </a:bodyPr>
          <a:lstStyle/>
          <a:p>
            <a:r>
              <a:rPr lang="en-US" sz="1600" dirty="0">
                <a:solidFill>
                  <a:srgbClr val="000000"/>
                </a:solidFill>
              </a:rPr>
              <a:t>Our Solution will be used to keep track of the Data for Unidentified and Missing persons. </a:t>
            </a:r>
          </a:p>
          <a:p>
            <a:r>
              <a:rPr lang="en-US" sz="1600" dirty="0">
                <a:solidFill>
                  <a:srgbClr val="000000"/>
                </a:solidFill>
              </a:rPr>
              <a:t>The system will bridge the gap between the populous and the authorities and will promote transparency. </a:t>
            </a:r>
          </a:p>
          <a:p>
            <a:r>
              <a:rPr lang="en-US" sz="1600" dirty="0">
                <a:solidFill>
                  <a:srgbClr val="000000"/>
                </a:solidFill>
              </a:rPr>
              <a:t>The data base will digitize the process of filing complaint and improve the data storage, getting rid of any delays from the authorities and red </a:t>
            </a:r>
            <a:r>
              <a:rPr lang="en-US" sz="1600" dirty="0" err="1">
                <a:solidFill>
                  <a:srgbClr val="000000"/>
                </a:solidFill>
              </a:rPr>
              <a:t>tapism</a:t>
            </a:r>
            <a:r>
              <a:rPr lang="en-US" sz="1600" dirty="0">
                <a:solidFill>
                  <a:srgbClr val="000000"/>
                </a:solidFill>
              </a:rPr>
              <a:t>, which exists in the current environment.</a:t>
            </a:r>
          </a:p>
          <a:p>
            <a:r>
              <a:rPr lang="en-US" sz="1600" dirty="0">
                <a:solidFill>
                  <a:srgbClr val="000000"/>
                </a:solidFill>
              </a:rPr>
              <a:t>The responsible authorities can use the same data to carry out their investigation and close the case on time. </a:t>
            </a:r>
          </a:p>
          <a:p>
            <a:r>
              <a:rPr lang="en-US" sz="1600" dirty="0">
                <a:solidFill>
                  <a:srgbClr val="000000"/>
                </a:solidFill>
              </a:rPr>
              <a:t>It will also eliminate any human error which exists when filling reports and allotting cases.</a:t>
            </a:r>
            <a:endParaRPr lang="en-IN" sz="1600" dirty="0">
              <a:solidFill>
                <a:srgbClr val="000000"/>
              </a:solidFill>
            </a:endParaRPr>
          </a:p>
          <a:p>
            <a:pPr marL="0" indent="0">
              <a:buNone/>
            </a:pPr>
            <a:endParaRPr lang="en-IN" sz="1600" dirty="0">
              <a:solidFill>
                <a:srgbClr val="000000"/>
              </a:solidFill>
            </a:endParaRPr>
          </a:p>
        </p:txBody>
      </p:sp>
    </p:spTree>
    <p:extLst>
      <p:ext uri="{BB962C8B-B14F-4D97-AF65-F5344CB8AC3E}">
        <p14:creationId xmlns:p14="http://schemas.microsoft.com/office/powerpoint/2010/main" val="3268753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C621914-2C36-4A22-A6C8-F5C0319D5E0F}"/>
              </a:ext>
            </a:extLst>
          </p:cNvPr>
          <p:cNvSpPr>
            <a:spLocks noGrp="1"/>
          </p:cNvSpPr>
          <p:nvPr>
            <p:ph type="title"/>
          </p:nvPr>
        </p:nvSpPr>
        <p:spPr>
          <a:xfrm>
            <a:off x="863029" y="1012004"/>
            <a:ext cx="3416158" cy="4795408"/>
          </a:xfrm>
        </p:spPr>
        <p:txBody>
          <a:bodyPr>
            <a:normAutofit/>
          </a:bodyPr>
          <a:lstStyle/>
          <a:p>
            <a:r>
              <a:rPr lang="en-IN">
                <a:solidFill>
                  <a:srgbClr val="FFFFFF"/>
                </a:solidFill>
              </a:rPr>
              <a:t>Major Data Questions</a:t>
            </a:r>
          </a:p>
        </p:txBody>
      </p:sp>
      <p:graphicFrame>
        <p:nvGraphicFramePr>
          <p:cNvPr id="5" name="Content Placeholder 2">
            <a:extLst>
              <a:ext uri="{FF2B5EF4-FFF2-40B4-BE49-F238E27FC236}">
                <a16:creationId xmlns:a16="http://schemas.microsoft.com/office/drawing/2014/main" id="{8D720EC0-8672-453E-893F-7E0CB3F77AC7}"/>
              </a:ext>
            </a:extLst>
          </p:cNvPr>
          <p:cNvGraphicFramePr>
            <a:graphicFrameLocks noGrp="1"/>
          </p:cNvGraphicFramePr>
          <p:nvPr>
            <p:ph idx="1"/>
            <p:extLst>
              <p:ext uri="{D42A27DB-BD31-4B8C-83A1-F6EECF244321}">
                <p14:modId xmlns:p14="http://schemas.microsoft.com/office/powerpoint/2010/main" val="25944215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63321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4867EAF-AE1D-4322-9DE8-383AE3F7B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 y="-4691"/>
            <a:ext cx="5446920"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0676238-7F95-4EEB-836A-7D23927873A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F534E3E-11AA-4BFC-83AD-3B5489654CC9}"/>
              </a:ext>
            </a:extLst>
          </p:cNvPr>
          <p:cNvSpPr>
            <a:spLocks noGrp="1"/>
          </p:cNvSpPr>
          <p:nvPr>
            <p:ph type="title"/>
          </p:nvPr>
        </p:nvSpPr>
        <p:spPr>
          <a:xfrm>
            <a:off x="726057" y="3121701"/>
            <a:ext cx="3658053" cy="1786515"/>
          </a:xfrm>
        </p:spPr>
        <p:txBody>
          <a:bodyPr vert="horz" lIns="91440" tIns="45720" rIns="91440" bIns="45720" rtlCol="0" anchor="t">
            <a:normAutofit/>
          </a:bodyPr>
          <a:lstStyle/>
          <a:p>
            <a:r>
              <a:rPr lang="en-US" kern="1200">
                <a:solidFill>
                  <a:srgbClr val="FFFFFF"/>
                </a:solidFill>
                <a:latin typeface="+mj-lt"/>
                <a:ea typeface="+mj-ea"/>
                <a:cs typeface="+mj-cs"/>
              </a:rPr>
              <a:t>ER diagram of our model</a:t>
            </a:r>
          </a:p>
        </p:txBody>
      </p:sp>
      <p:pic>
        <p:nvPicPr>
          <p:cNvPr id="4" name="Picture 3">
            <a:extLst>
              <a:ext uri="{FF2B5EF4-FFF2-40B4-BE49-F238E27FC236}">
                <a16:creationId xmlns:a16="http://schemas.microsoft.com/office/drawing/2014/main" id="{F88EB730-AEA7-4906-A4AC-DF26B32F9DFB}"/>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5104071" y="223736"/>
            <a:ext cx="6036237" cy="6523053"/>
          </a:xfrm>
          <a:prstGeom prst="rect">
            <a:avLst/>
          </a:prstGeom>
          <a:noFill/>
          <a:ln w="9525">
            <a:noFill/>
          </a:ln>
        </p:spPr>
      </p:pic>
    </p:spTree>
    <p:extLst>
      <p:ext uri="{BB962C8B-B14F-4D97-AF65-F5344CB8AC3E}">
        <p14:creationId xmlns:p14="http://schemas.microsoft.com/office/powerpoint/2010/main" val="2396719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9972"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934F9622-C431-4CF3-A2F5-A294FB6AB646}"/>
              </a:ext>
            </a:extLst>
          </p:cNvPr>
          <p:cNvSpPr>
            <a:spLocks noGrp="1"/>
          </p:cNvSpPr>
          <p:nvPr>
            <p:ph type="title"/>
          </p:nvPr>
        </p:nvSpPr>
        <p:spPr>
          <a:xfrm>
            <a:off x="804484" y="2780442"/>
            <a:ext cx="4805996" cy="1297115"/>
          </a:xfrm>
        </p:spPr>
        <p:txBody>
          <a:bodyPr vert="horz" lIns="91440" tIns="45720" rIns="91440" bIns="45720" rtlCol="0" anchor="t">
            <a:normAutofit/>
          </a:bodyPr>
          <a:lstStyle/>
          <a:p>
            <a:r>
              <a:rPr lang="en-US" kern="1200" dirty="0">
                <a:solidFill>
                  <a:srgbClr val="000000"/>
                </a:solidFill>
                <a:latin typeface="+mj-lt"/>
                <a:ea typeface="+mj-ea"/>
                <a:cs typeface="+mj-cs"/>
              </a:rPr>
              <a:t>Form Demo Slides</a:t>
            </a:r>
          </a:p>
        </p:txBody>
      </p:sp>
      <p:sp>
        <p:nvSpPr>
          <p:cNvPr id="14"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7121"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Teacher">
            <a:extLst>
              <a:ext uri="{FF2B5EF4-FFF2-40B4-BE49-F238E27FC236}">
                <a16:creationId xmlns:a16="http://schemas.microsoft.com/office/drawing/2014/main" id="{7CD3182D-979E-441B-8254-E5BF68AF23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09770" y="1815320"/>
            <a:ext cx="4141760" cy="4141760"/>
          </a:xfrm>
          <a:prstGeom prst="rect">
            <a:avLst/>
          </a:prstGeom>
        </p:spPr>
      </p:pic>
    </p:spTree>
    <p:extLst>
      <p:ext uri="{BB962C8B-B14F-4D97-AF65-F5344CB8AC3E}">
        <p14:creationId xmlns:p14="http://schemas.microsoft.com/office/powerpoint/2010/main" val="2441504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3A99F-414B-4F1F-8CA5-A55718C6F318}"/>
              </a:ext>
            </a:extLst>
          </p:cNvPr>
          <p:cNvSpPr>
            <a:spLocks noGrp="1"/>
          </p:cNvSpPr>
          <p:nvPr>
            <p:ph type="title"/>
          </p:nvPr>
        </p:nvSpPr>
        <p:spPr/>
        <p:txBody>
          <a:bodyPr/>
          <a:lstStyle/>
          <a:p>
            <a:r>
              <a:rPr lang="en-IN" dirty="0"/>
              <a:t>The Police Designation form</a:t>
            </a:r>
          </a:p>
        </p:txBody>
      </p:sp>
      <p:pic>
        <p:nvPicPr>
          <p:cNvPr id="1030" name="Picture 1">
            <a:extLst>
              <a:ext uri="{FF2B5EF4-FFF2-40B4-BE49-F238E27FC236}">
                <a16:creationId xmlns:a16="http://schemas.microsoft.com/office/drawing/2014/main" id="{86A27A19-9629-4938-A27A-389CBAEC6E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4125" y="2636616"/>
            <a:ext cx="3687763" cy="263683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7">
            <a:extLst>
              <a:ext uri="{FF2B5EF4-FFF2-40B4-BE49-F238E27FC236}">
                <a16:creationId xmlns:a16="http://schemas.microsoft.com/office/drawing/2014/main" id="{335A42AD-4643-4914-87A6-B39C0B3CE9F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8">
            <a:extLst>
              <a:ext uri="{FF2B5EF4-FFF2-40B4-BE49-F238E27FC236}">
                <a16:creationId xmlns:a16="http://schemas.microsoft.com/office/drawing/2014/main" id="{AE69869A-F029-4460-9526-6DFCA16CB1DB}"/>
              </a:ext>
            </a:extLst>
          </p:cNvPr>
          <p:cNvSpPr>
            <a:spLocks noChangeArrowheads="1"/>
          </p:cNvSpPr>
          <p:nvPr/>
        </p:nvSpPr>
        <p:spPr bwMode="auto">
          <a:xfrm>
            <a:off x="0" y="54784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1033" name="Picture 9" descr="e45eb70d-336b-4cfe-8723-38bee50af29e">
            <a:extLst>
              <a:ext uri="{FF2B5EF4-FFF2-40B4-BE49-F238E27FC236}">
                <a16:creationId xmlns:a16="http://schemas.microsoft.com/office/drawing/2014/main" id="{ED0FB87A-F659-4FCF-9F4E-422AF3A417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0850" y="2636616"/>
            <a:ext cx="4137025"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22053BA0-15B9-4B56-85B8-26646BC83634}"/>
              </a:ext>
            </a:extLst>
          </p:cNvPr>
          <p:cNvSpPr txBox="1"/>
          <p:nvPr/>
        </p:nvSpPr>
        <p:spPr>
          <a:xfrm>
            <a:off x="1734532" y="5498807"/>
            <a:ext cx="2648932" cy="369332"/>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IN" dirty="0"/>
              <a:t>Add Record</a:t>
            </a:r>
          </a:p>
        </p:txBody>
      </p:sp>
      <p:sp>
        <p:nvSpPr>
          <p:cNvPr id="15" name="TextBox 14">
            <a:extLst>
              <a:ext uri="{FF2B5EF4-FFF2-40B4-BE49-F238E27FC236}">
                <a16:creationId xmlns:a16="http://schemas.microsoft.com/office/drawing/2014/main" id="{FAFFEE1F-49A0-43F8-85E9-EFF243CB4CD9}"/>
              </a:ext>
            </a:extLst>
          </p:cNvPr>
          <p:cNvSpPr txBox="1"/>
          <p:nvPr/>
        </p:nvSpPr>
        <p:spPr>
          <a:xfrm>
            <a:off x="7684417" y="5492750"/>
            <a:ext cx="2648932" cy="369332"/>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IN" dirty="0"/>
              <a:t>Edit Record</a:t>
            </a:r>
          </a:p>
        </p:txBody>
      </p:sp>
      <p:cxnSp>
        <p:nvCxnSpPr>
          <p:cNvPr id="16" name="Straight Connector 15">
            <a:extLst>
              <a:ext uri="{FF2B5EF4-FFF2-40B4-BE49-F238E27FC236}">
                <a16:creationId xmlns:a16="http://schemas.microsoft.com/office/drawing/2014/main" id="{EEB888CB-6846-4431-A9A0-4CA0B2BE7108}"/>
              </a:ext>
            </a:extLst>
          </p:cNvPr>
          <p:cNvCxnSpPr/>
          <p:nvPr/>
        </p:nvCxnSpPr>
        <p:spPr>
          <a:xfrm>
            <a:off x="6092858" y="1690688"/>
            <a:ext cx="0" cy="4873557"/>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0804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6F1FF-B9CF-4EB6-8564-59F3A8080F73}"/>
              </a:ext>
            </a:extLst>
          </p:cNvPr>
          <p:cNvSpPr>
            <a:spLocks noGrp="1"/>
          </p:cNvSpPr>
          <p:nvPr>
            <p:ph type="title"/>
          </p:nvPr>
        </p:nvSpPr>
        <p:spPr/>
        <p:txBody>
          <a:bodyPr/>
          <a:lstStyle/>
          <a:p>
            <a:r>
              <a:rPr lang="en-IN" dirty="0"/>
              <a:t>The Police Department From</a:t>
            </a:r>
          </a:p>
        </p:txBody>
      </p:sp>
      <p:sp>
        <p:nvSpPr>
          <p:cNvPr id="4" name="Rectangle 3">
            <a:extLst>
              <a:ext uri="{FF2B5EF4-FFF2-40B4-BE49-F238E27FC236}">
                <a16:creationId xmlns:a16="http://schemas.microsoft.com/office/drawing/2014/main" id="{B315E015-7DA3-4D95-9F28-92AEB22007D2}"/>
              </a:ext>
            </a:extLst>
          </p:cNvPr>
          <p:cNvSpPr>
            <a:spLocks noChangeArrowheads="1"/>
          </p:cNvSpPr>
          <p:nvPr/>
        </p:nvSpPr>
        <p:spPr bwMode="auto">
          <a:xfrm>
            <a:off x="1248079" y="149613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Rectangle 4">
            <a:extLst>
              <a:ext uri="{FF2B5EF4-FFF2-40B4-BE49-F238E27FC236}">
                <a16:creationId xmlns:a16="http://schemas.microsoft.com/office/drawing/2014/main" id="{7221DC3D-049C-43CE-A60C-3F3F77A994E0}"/>
              </a:ext>
            </a:extLst>
          </p:cNvPr>
          <p:cNvSpPr>
            <a:spLocks noChangeArrowheads="1"/>
          </p:cNvSpPr>
          <p:nvPr/>
        </p:nvSpPr>
        <p:spPr bwMode="auto">
          <a:xfrm>
            <a:off x="1248079" y="195333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055" name="Picture 3">
            <a:extLst>
              <a:ext uri="{FF2B5EF4-FFF2-40B4-BE49-F238E27FC236}">
                <a16:creationId xmlns:a16="http://schemas.microsoft.com/office/drawing/2014/main" id="{ED46378B-F4BA-40A8-BBC6-0CBA508E9B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138" y="2160453"/>
            <a:ext cx="3781425" cy="382905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8">
            <a:extLst>
              <a:ext uri="{FF2B5EF4-FFF2-40B4-BE49-F238E27FC236}">
                <a16:creationId xmlns:a16="http://schemas.microsoft.com/office/drawing/2014/main" id="{17C33830-C3A6-459B-99DE-BE815B4811F9}"/>
              </a:ext>
            </a:extLst>
          </p:cNvPr>
          <p:cNvSpPr>
            <a:spLocks noChangeArrowheads="1"/>
          </p:cNvSpPr>
          <p:nvPr/>
        </p:nvSpPr>
        <p:spPr bwMode="auto">
          <a:xfrm>
            <a:off x="554477"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8" name="Rectangle 9">
            <a:extLst>
              <a:ext uri="{FF2B5EF4-FFF2-40B4-BE49-F238E27FC236}">
                <a16:creationId xmlns:a16="http://schemas.microsoft.com/office/drawing/2014/main" id="{967CC9BD-DB68-4620-9E4D-4954FC0B106A}"/>
              </a:ext>
            </a:extLst>
          </p:cNvPr>
          <p:cNvSpPr>
            <a:spLocks noChangeArrowheads="1"/>
          </p:cNvSpPr>
          <p:nvPr/>
        </p:nvSpPr>
        <p:spPr bwMode="auto">
          <a:xfrm>
            <a:off x="554477"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10">
            <a:extLst>
              <a:ext uri="{FF2B5EF4-FFF2-40B4-BE49-F238E27FC236}">
                <a16:creationId xmlns:a16="http://schemas.microsoft.com/office/drawing/2014/main" id="{501BAE67-3C98-4F4F-9BA9-E656B383E7CF}"/>
              </a:ext>
            </a:extLst>
          </p:cNvPr>
          <p:cNvSpPr>
            <a:spLocks noChangeArrowheads="1"/>
          </p:cNvSpPr>
          <p:nvPr/>
        </p:nvSpPr>
        <p:spPr bwMode="auto">
          <a:xfrm>
            <a:off x="554477" y="4152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5" name="TextBox 14">
            <a:extLst>
              <a:ext uri="{FF2B5EF4-FFF2-40B4-BE49-F238E27FC236}">
                <a16:creationId xmlns:a16="http://schemas.microsoft.com/office/drawing/2014/main" id="{B6E32C1E-6614-4D1D-95ED-671B586A4C2D}"/>
              </a:ext>
            </a:extLst>
          </p:cNvPr>
          <p:cNvSpPr txBox="1"/>
          <p:nvPr/>
        </p:nvSpPr>
        <p:spPr>
          <a:xfrm>
            <a:off x="1704384" y="6120277"/>
            <a:ext cx="2648932" cy="369332"/>
          </a:xfrm>
          <a:prstGeom prst="rect">
            <a:avLst/>
          </a:prstGeom>
          <a:solidFill>
            <a:srgbClr val="00B050"/>
          </a:solidFill>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IN" dirty="0"/>
              <a:t>Add Record</a:t>
            </a:r>
          </a:p>
        </p:txBody>
      </p:sp>
      <p:sp>
        <p:nvSpPr>
          <p:cNvPr id="16" name="TextBox 15">
            <a:extLst>
              <a:ext uri="{FF2B5EF4-FFF2-40B4-BE49-F238E27FC236}">
                <a16:creationId xmlns:a16="http://schemas.microsoft.com/office/drawing/2014/main" id="{64205057-C0A8-4A26-8A5C-12645AB0CCED}"/>
              </a:ext>
            </a:extLst>
          </p:cNvPr>
          <p:cNvSpPr txBox="1"/>
          <p:nvPr/>
        </p:nvSpPr>
        <p:spPr>
          <a:xfrm>
            <a:off x="7835246" y="6093301"/>
            <a:ext cx="2648932" cy="369332"/>
          </a:xfrm>
          <a:prstGeom prst="rect">
            <a:avLst/>
          </a:prstGeom>
          <a:solidFill>
            <a:srgbClr val="00B050"/>
          </a:solidFill>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IN" dirty="0"/>
              <a:t>Edit Record</a:t>
            </a:r>
          </a:p>
        </p:txBody>
      </p:sp>
      <p:cxnSp>
        <p:nvCxnSpPr>
          <p:cNvPr id="17" name="Straight Connector 16">
            <a:extLst>
              <a:ext uri="{FF2B5EF4-FFF2-40B4-BE49-F238E27FC236}">
                <a16:creationId xmlns:a16="http://schemas.microsoft.com/office/drawing/2014/main" id="{4E6D0550-ACE0-4220-8438-5B1C81725D69}"/>
              </a:ext>
            </a:extLst>
          </p:cNvPr>
          <p:cNvCxnSpPr/>
          <p:nvPr/>
        </p:nvCxnSpPr>
        <p:spPr>
          <a:xfrm>
            <a:off x="6074004" y="1589076"/>
            <a:ext cx="0" cy="487355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pic>
        <p:nvPicPr>
          <p:cNvPr id="13" name="Picture 12" descr="cid:5f3a2d4f-b800-46ce-ac9f-e4dcadd48666">
            <a:extLst>
              <a:ext uri="{FF2B5EF4-FFF2-40B4-BE49-F238E27FC236}">
                <a16:creationId xmlns:a16="http://schemas.microsoft.com/office/drawing/2014/main" id="{157ED2EB-FA62-4940-AA22-65535D7C19DE}"/>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939062" y="2135544"/>
            <a:ext cx="4114800" cy="3772535"/>
          </a:xfrm>
          <a:prstGeom prst="rect">
            <a:avLst/>
          </a:prstGeom>
          <a:noFill/>
          <a:ln>
            <a:noFill/>
          </a:ln>
        </p:spPr>
      </p:pic>
    </p:spTree>
    <p:extLst>
      <p:ext uri="{BB962C8B-B14F-4D97-AF65-F5344CB8AC3E}">
        <p14:creationId xmlns:p14="http://schemas.microsoft.com/office/powerpoint/2010/main" val="1187377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TotalTime>
  <Words>496</Words>
  <Application>Microsoft Office PowerPoint</Application>
  <PresentationFormat>Widescreen</PresentationFormat>
  <Paragraphs>62</Paragraphs>
  <Slides>25</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Office Theme</vt:lpstr>
      <vt:lpstr>Missing People Database Management System</vt:lpstr>
      <vt:lpstr>The Case of Missing people</vt:lpstr>
      <vt:lpstr>The Current Scenario</vt:lpstr>
      <vt:lpstr>Our Solution</vt:lpstr>
      <vt:lpstr>Major Data Questions</vt:lpstr>
      <vt:lpstr>ER diagram of our model</vt:lpstr>
      <vt:lpstr>Form Demo Slides</vt:lpstr>
      <vt:lpstr>The Police Designation form</vt:lpstr>
      <vt:lpstr>The Police Department From</vt:lpstr>
      <vt:lpstr>The Police Information form</vt:lpstr>
      <vt:lpstr>The Registered User from</vt:lpstr>
      <vt:lpstr>The Missing Person form</vt:lpstr>
      <vt:lpstr>PowerPoint Presentation</vt:lpstr>
      <vt:lpstr>Complaint Master</vt:lpstr>
      <vt:lpstr>Reports</vt:lpstr>
      <vt:lpstr>Data Question 1: Which officer is assigned to the complaint filed?  </vt:lpstr>
      <vt:lpstr>Data Question 2: Whether the search operation is carried out or not? </vt:lpstr>
      <vt:lpstr>Data Question 3: Which department has how many pending cases?</vt:lpstr>
      <vt:lpstr>Data Question 4: How many missing people are reported, by city and state? </vt:lpstr>
      <vt:lpstr>Data Question 5: Which police department has the highest case solving rate? </vt:lpstr>
      <vt:lpstr>Hybrid Mobile App</vt:lpstr>
      <vt:lpstr>Dashboard</vt:lpstr>
      <vt:lpstr>Registration page</vt:lpstr>
      <vt:lpstr>Complaint Page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Missing People Database Management System</dc:title>
  <dc:creator>Sarthak Tandon</dc:creator>
  <cp:lastModifiedBy>Laxman Kumar</cp:lastModifiedBy>
  <cp:revision>5</cp:revision>
  <dcterms:created xsi:type="dcterms:W3CDTF">2019-12-04T20:53:20Z</dcterms:created>
  <dcterms:modified xsi:type="dcterms:W3CDTF">2019-12-04T23:15:17Z</dcterms:modified>
</cp:coreProperties>
</file>